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3" r:id="rId11"/>
    <p:sldId id="268" r:id="rId12"/>
    <p:sldId id="269" r:id="rId13"/>
    <p:sldId id="271" r:id="rId14"/>
    <p:sldId id="272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B43C-A11A-4EB1-9BCE-7E1AC499C565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7A93-CCB5-4DCD-BED4-A9E441471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B43C-A11A-4EB1-9BCE-7E1AC499C565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7A93-CCB5-4DCD-BED4-A9E441471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B43C-A11A-4EB1-9BCE-7E1AC499C565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7A93-CCB5-4DCD-BED4-A9E441471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B43C-A11A-4EB1-9BCE-7E1AC499C565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7A93-CCB5-4DCD-BED4-A9E441471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B43C-A11A-4EB1-9BCE-7E1AC499C565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7A93-CCB5-4DCD-BED4-A9E441471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B43C-A11A-4EB1-9BCE-7E1AC499C565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7A93-CCB5-4DCD-BED4-A9E441471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B43C-A11A-4EB1-9BCE-7E1AC499C565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7A93-CCB5-4DCD-BED4-A9E441471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B43C-A11A-4EB1-9BCE-7E1AC499C565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7A93-CCB5-4DCD-BED4-A9E441471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B43C-A11A-4EB1-9BCE-7E1AC499C565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7A93-CCB5-4DCD-BED4-A9E441471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B43C-A11A-4EB1-9BCE-7E1AC499C565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7A93-CCB5-4DCD-BED4-A9E441471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B43C-A11A-4EB1-9BCE-7E1AC499C565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7A93-CCB5-4DCD-BED4-A9E441471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4B43C-A11A-4EB1-9BCE-7E1AC499C565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67A93-CCB5-4DCD-BED4-A9E441471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dirty="0"/>
              <a:t>Удивительный </a:t>
            </a:r>
            <a:r>
              <a:rPr lang="ru-RU" b="1" i="1" dirty="0" smtClean="0"/>
              <a:t>подсвечник</a:t>
            </a:r>
            <a:br>
              <a:rPr lang="ru-RU" b="1" i="1" dirty="0" smtClean="0"/>
            </a:br>
            <a:r>
              <a:rPr lang="ru-RU" dirty="0"/>
              <a:t>Как быстро погаснет </a:t>
            </a:r>
            <a:r>
              <a:rPr lang="ru-RU" dirty="0" smtClean="0"/>
              <a:t>свеча?</a:t>
            </a:r>
            <a:endParaRPr lang="ru-RU" dirty="0"/>
          </a:p>
        </p:txBody>
      </p:sp>
      <p:pic>
        <p:nvPicPr>
          <p:cNvPr id="4" name="Содержимое 3" descr="http://festival.1september.ru/articles/524485/img2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71612"/>
            <a:ext cx="6786610" cy="48577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  <a:alpha val="46000"/>
            </a:schemeClr>
          </a:solidFill>
          <a:ln cap="rnd" cmpd="sng">
            <a:solidFill>
              <a:schemeClr val="tx1"/>
            </a:solidFill>
            <a:beve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/>
              <a:t>Яйцо в бутылке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428736"/>
            <a:ext cx="2500330" cy="5143536"/>
          </a:xfrm>
          <a:prstGeom prst="round2DiagRect">
            <a:avLst>
              <a:gd name="adj1" fmla="val 16667"/>
              <a:gd name="adj2" fmla="val 0"/>
            </a:avLst>
          </a:prstGeom>
          <a:blipFill>
            <a:blip r:embed="rId3" cstate="print"/>
            <a:stretch>
              <a:fillRect/>
            </a:stretch>
          </a:blipFill>
          <a:ln w="76200" cap="sq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/>
              <a:t>Загадочная вода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3" y="1285860"/>
            <a:ext cx="7429552" cy="535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/>
              <a:t>Деньги из воздуха</a:t>
            </a:r>
            <a:endParaRPr lang="ru-RU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5" y="1500174"/>
            <a:ext cx="7786741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/>
              <a:t>Волшебство да и только 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525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/>
              <a:t>Афера  с деньгами 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600200"/>
            <a:ext cx="7715303" cy="49006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" y="2967335"/>
            <a:ext cx="892971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салам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ка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лам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Г1адусалам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/>
              <a:t>Свеча за бутылкой</a:t>
            </a:r>
            <a:endParaRPr lang="ru-RU" dirty="0"/>
          </a:p>
        </p:txBody>
      </p:sp>
      <p:pic>
        <p:nvPicPr>
          <p:cNvPr id="4" name="Содержимое 3" descr="http://festival.1september.ru/articles/524485/img3.gif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643051"/>
            <a:ext cx="6215106" cy="4857784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 cap="rnd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estival.1september.ru/articles/524485/img10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85860"/>
            <a:ext cx="7000924" cy="5572139"/>
          </a:xfrm>
          <a:prstGeom prst="flowChartPunchedTap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b="1" i="1" dirty="0"/>
              <a:t>Парафиновый мотор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dirty="0"/>
              <a:t>вертолет наоборот</a:t>
            </a:r>
          </a:p>
        </p:txBody>
      </p:sp>
      <p:pic>
        <p:nvPicPr>
          <p:cNvPr id="4" name="Содержимое 3" descr="Вертолет наоборот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643050"/>
            <a:ext cx="7858180" cy="4929221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противоречие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законам равновесия. </a:t>
            </a:r>
          </a:p>
        </p:txBody>
      </p:sp>
      <p:pic>
        <p:nvPicPr>
          <p:cNvPr id="4" name="Содержимое 3" descr="Вверх по скату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8286808" cy="4929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Волшебная вода</a:t>
            </a:r>
          </a:p>
        </p:txBody>
      </p:sp>
      <p:pic>
        <p:nvPicPr>
          <p:cNvPr id="4" name="Содержимое 3" descr="http://festival.1september.ru/articles/524485/img2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928662" y="1428736"/>
            <a:ext cx="7000924" cy="5214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/>
              <a:t>Живая вода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500174"/>
            <a:ext cx="3714776" cy="51435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Удивительное яйцо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28736"/>
            <a:ext cx="7215237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/>
              <a:t>Удивительное яйцо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9" y="1600200"/>
            <a:ext cx="8143932" cy="5257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125</TotalTime>
  <Words>42</Words>
  <Application>Microsoft Office PowerPoint</Application>
  <PresentationFormat>Экран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Удивительный подсвечник Как быстро погаснет свеча?</vt:lpstr>
      <vt:lpstr>Свеча за бутылкой</vt:lpstr>
      <vt:lpstr>Парафиновый мотор </vt:lpstr>
      <vt:lpstr>вертолет наоборот</vt:lpstr>
      <vt:lpstr>противоречие законам равновесия. </vt:lpstr>
      <vt:lpstr>Волшебная вода</vt:lpstr>
      <vt:lpstr>Живая вода</vt:lpstr>
      <vt:lpstr>Удивительное яйцо</vt:lpstr>
      <vt:lpstr>Удивительное яйцо</vt:lpstr>
      <vt:lpstr>Яйцо в бутылке </vt:lpstr>
      <vt:lpstr>Загадочная вода</vt:lpstr>
      <vt:lpstr>Деньги из воздуха</vt:lpstr>
      <vt:lpstr>Волшебство да и только </vt:lpstr>
      <vt:lpstr>Афера  с деньгами 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Удивительный подсвечник</dc:title>
  <dc:creator>Lenovo</dc:creator>
  <cp:lastModifiedBy>Lenovo</cp:lastModifiedBy>
  <cp:revision>13</cp:revision>
  <dcterms:created xsi:type="dcterms:W3CDTF">2015-02-18T16:40:14Z</dcterms:created>
  <dcterms:modified xsi:type="dcterms:W3CDTF">2015-02-19T20:15:46Z</dcterms:modified>
</cp:coreProperties>
</file>