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9" r:id="rId11"/>
    <p:sldId id="268" r:id="rId12"/>
    <p:sldId id="267" r:id="rId13"/>
    <p:sldId id="266" r:id="rId14"/>
    <p:sldId id="273" r:id="rId15"/>
    <p:sldId id="272" r:id="rId16"/>
    <p:sldId id="271" r:id="rId17"/>
    <p:sldId id="270" r:id="rId18"/>
    <p:sldId id="258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7BCF05-4B46-40A0-AEA0-F9C888A5122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0D2C2F-05E0-4B14-AAFC-0C28D9E5327B}">
      <dgm:prSet phldrT="[Текст]"/>
      <dgm:spPr/>
      <dgm:t>
        <a:bodyPr/>
        <a:lstStyle/>
        <a:p>
          <a:r>
            <a:rPr lang="ru-RU" dirty="0" smtClean="0"/>
            <a:t>атом</a:t>
          </a:r>
          <a:endParaRPr lang="ru-RU" dirty="0"/>
        </a:p>
      </dgm:t>
    </dgm:pt>
    <dgm:pt modelId="{8C71A4E1-F766-484E-A153-72D8DDECBD06}" type="parTrans" cxnId="{B7255921-04B7-4925-95A5-48A13C1D0BF4}">
      <dgm:prSet/>
      <dgm:spPr/>
      <dgm:t>
        <a:bodyPr/>
        <a:lstStyle/>
        <a:p>
          <a:endParaRPr lang="ru-RU"/>
        </a:p>
      </dgm:t>
    </dgm:pt>
    <dgm:pt modelId="{71B1EAB4-2F9D-4FBF-92D6-350C6EBDE111}" type="sibTrans" cxnId="{B7255921-04B7-4925-95A5-48A13C1D0BF4}">
      <dgm:prSet/>
      <dgm:spPr/>
      <dgm:t>
        <a:bodyPr/>
        <a:lstStyle/>
        <a:p>
          <a:endParaRPr lang="ru-RU"/>
        </a:p>
      </dgm:t>
    </dgm:pt>
    <dgm:pt modelId="{D0D0A40C-B57A-429E-B747-FD6349BBD214}">
      <dgm:prSet phldrT="[Текст]"/>
      <dgm:spPr/>
      <dgm:t>
        <a:bodyPr/>
        <a:lstStyle/>
        <a:p>
          <a:r>
            <a:rPr lang="ru-RU" dirty="0" smtClean="0"/>
            <a:t>ядро</a:t>
          </a:r>
          <a:endParaRPr lang="ru-RU" dirty="0"/>
        </a:p>
      </dgm:t>
    </dgm:pt>
    <dgm:pt modelId="{02C5C259-82AB-4FE4-8214-7C33573C5D18}" type="parTrans" cxnId="{2A6BDFCA-FE10-4A02-BB02-4D450D603F1D}">
      <dgm:prSet/>
      <dgm:spPr/>
      <dgm:t>
        <a:bodyPr/>
        <a:lstStyle/>
        <a:p>
          <a:endParaRPr lang="ru-RU"/>
        </a:p>
      </dgm:t>
    </dgm:pt>
    <dgm:pt modelId="{B8A42D3C-4269-4778-A6D5-CE444E363EB9}" type="sibTrans" cxnId="{2A6BDFCA-FE10-4A02-BB02-4D450D603F1D}">
      <dgm:prSet/>
      <dgm:spPr/>
      <dgm:t>
        <a:bodyPr/>
        <a:lstStyle/>
        <a:p>
          <a:endParaRPr lang="ru-RU"/>
        </a:p>
      </dgm:t>
    </dgm:pt>
    <dgm:pt modelId="{133F6450-093B-431E-94E7-239BDA45752E}">
      <dgm:prSet phldrT="[Текст]"/>
      <dgm:spPr/>
      <dgm:t>
        <a:bodyPr/>
        <a:lstStyle/>
        <a:p>
          <a:r>
            <a:rPr lang="ru-RU" dirty="0" smtClean="0"/>
            <a:t>протон</a:t>
          </a:r>
          <a:endParaRPr lang="ru-RU" dirty="0"/>
        </a:p>
      </dgm:t>
    </dgm:pt>
    <dgm:pt modelId="{42941B15-0427-4110-AC26-FDBDBCEF04CE}" type="parTrans" cxnId="{5C635F77-CE18-45A0-9874-2360BE199C8E}">
      <dgm:prSet/>
      <dgm:spPr/>
      <dgm:t>
        <a:bodyPr/>
        <a:lstStyle/>
        <a:p>
          <a:endParaRPr lang="ru-RU"/>
        </a:p>
      </dgm:t>
    </dgm:pt>
    <dgm:pt modelId="{A61BEF3C-0914-40B6-A731-8CC62B5C0A93}" type="sibTrans" cxnId="{5C635F77-CE18-45A0-9874-2360BE199C8E}">
      <dgm:prSet/>
      <dgm:spPr/>
      <dgm:t>
        <a:bodyPr/>
        <a:lstStyle/>
        <a:p>
          <a:endParaRPr lang="ru-RU"/>
        </a:p>
      </dgm:t>
    </dgm:pt>
    <dgm:pt modelId="{0965361F-A14B-41E1-BD40-3D22B1C25CA4}">
      <dgm:prSet phldrT="[Текст]"/>
      <dgm:spPr/>
      <dgm:t>
        <a:bodyPr/>
        <a:lstStyle/>
        <a:p>
          <a:r>
            <a:rPr lang="ru-RU" dirty="0" smtClean="0"/>
            <a:t>нейтрон</a:t>
          </a:r>
          <a:endParaRPr lang="ru-RU" dirty="0"/>
        </a:p>
      </dgm:t>
    </dgm:pt>
    <dgm:pt modelId="{D1B2D1E1-7DFB-4482-9C52-93E793A434F4}" type="parTrans" cxnId="{A5636F6B-7D04-4C4E-A4C6-B031B1C01DCC}">
      <dgm:prSet/>
      <dgm:spPr/>
      <dgm:t>
        <a:bodyPr/>
        <a:lstStyle/>
        <a:p>
          <a:endParaRPr lang="ru-RU"/>
        </a:p>
      </dgm:t>
    </dgm:pt>
    <dgm:pt modelId="{62C41740-E027-4CF1-949D-F4D162A3EAAD}" type="sibTrans" cxnId="{A5636F6B-7D04-4C4E-A4C6-B031B1C01DCC}">
      <dgm:prSet/>
      <dgm:spPr/>
      <dgm:t>
        <a:bodyPr/>
        <a:lstStyle/>
        <a:p>
          <a:endParaRPr lang="ru-RU"/>
        </a:p>
      </dgm:t>
    </dgm:pt>
    <dgm:pt modelId="{AA2C9EAE-DF14-40A2-BC90-211727C7AE7A}">
      <dgm:prSet phldrT="[Текст]"/>
      <dgm:spPr/>
      <dgm:t>
        <a:bodyPr/>
        <a:lstStyle/>
        <a:p>
          <a:r>
            <a:rPr lang="ru-RU" dirty="0" smtClean="0"/>
            <a:t>электрон</a:t>
          </a:r>
          <a:endParaRPr lang="ru-RU" dirty="0"/>
        </a:p>
      </dgm:t>
    </dgm:pt>
    <dgm:pt modelId="{28A1EC2B-670F-48C3-8D88-F5922B3CF140}" type="parTrans" cxnId="{E608AF38-528A-4C8C-9D0B-F48AC2119FD9}">
      <dgm:prSet/>
      <dgm:spPr/>
      <dgm:t>
        <a:bodyPr/>
        <a:lstStyle/>
        <a:p>
          <a:endParaRPr lang="ru-RU"/>
        </a:p>
      </dgm:t>
    </dgm:pt>
    <dgm:pt modelId="{21E3EF0F-307A-4466-8528-97C543E56F19}" type="sibTrans" cxnId="{E608AF38-528A-4C8C-9D0B-F48AC2119FD9}">
      <dgm:prSet/>
      <dgm:spPr/>
      <dgm:t>
        <a:bodyPr/>
        <a:lstStyle/>
        <a:p>
          <a:endParaRPr lang="ru-RU"/>
        </a:p>
      </dgm:t>
    </dgm:pt>
    <dgm:pt modelId="{B612D8F6-1ADB-4C62-9FD3-CFF20A6943D5}" type="pres">
      <dgm:prSet presAssocID="{F27BCF05-4B46-40A0-AEA0-F9C888A5122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576638B-BF56-416D-BDBA-4FB1829BF59C}" type="pres">
      <dgm:prSet presAssocID="{EF0D2C2F-05E0-4B14-AAFC-0C28D9E5327B}" presName="hierRoot1" presStyleCnt="0"/>
      <dgm:spPr/>
    </dgm:pt>
    <dgm:pt modelId="{A6A75099-0D99-4267-AF5B-BDA984F97E9B}" type="pres">
      <dgm:prSet presAssocID="{EF0D2C2F-05E0-4B14-AAFC-0C28D9E5327B}" presName="composite" presStyleCnt="0"/>
      <dgm:spPr/>
    </dgm:pt>
    <dgm:pt modelId="{35A54764-65BE-4371-A9A0-68DEF058B939}" type="pres">
      <dgm:prSet presAssocID="{EF0D2C2F-05E0-4B14-AAFC-0C28D9E5327B}" presName="background" presStyleLbl="node0" presStyleIdx="0" presStyleCnt="1"/>
      <dgm:spPr/>
    </dgm:pt>
    <dgm:pt modelId="{47BB948B-94E1-425D-9B35-D4476FB1F192}" type="pres">
      <dgm:prSet presAssocID="{EF0D2C2F-05E0-4B14-AAFC-0C28D9E5327B}" presName="text" presStyleLbl="fgAcc0" presStyleIdx="0" presStyleCnt="1" custScaleX="219793">
        <dgm:presLayoutVars>
          <dgm:chPref val="3"/>
        </dgm:presLayoutVars>
      </dgm:prSet>
      <dgm:spPr/>
    </dgm:pt>
    <dgm:pt modelId="{B9F46C08-1D3F-46BA-9311-7E58194742B0}" type="pres">
      <dgm:prSet presAssocID="{EF0D2C2F-05E0-4B14-AAFC-0C28D9E5327B}" presName="hierChild2" presStyleCnt="0"/>
      <dgm:spPr/>
    </dgm:pt>
    <dgm:pt modelId="{97640381-D5A7-460D-B1CD-011D17529042}" type="pres">
      <dgm:prSet presAssocID="{02C5C259-82AB-4FE4-8214-7C33573C5D18}" presName="Name10" presStyleLbl="parChTrans1D2" presStyleIdx="0" presStyleCnt="2"/>
      <dgm:spPr/>
    </dgm:pt>
    <dgm:pt modelId="{C98D9AE4-172C-4AC0-AA50-EC2B14278BF1}" type="pres">
      <dgm:prSet presAssocID="{D0D0A40C-B57A-429E-B747-FD6349BBD214}" presName="hierRoot2" presStyleCnt="0"/>
      <dgm:spPr/>
    </dgm:pt>
    <dgm:pt modelId="{67568247-151E-4080-B29A-893C15FC1E20}" type="pres">
      <dgm:prSet presAssocID="{D0D0A40C-B57A-429E-B747-FD6349BBD214}" presName="composite2" presStyleCnt="0"/>
      <dgm:spPr/>
    </dgm:pt>
    <dgm:pt modelId="{80918A13-E89D-4906-8077-69BE3F41EAB0}" type="pres">
      <dgm:prSet presAssocID="{D0D0A40C-B57A-429E-B747-FD6349BBD214}" presName="background2" presStyleLbl="node2" presStyleIdx="0" presStyleCnt="2"/>
      <dgm:spPr/>
    </dgm:pt>
    <dgm:pt modelId="{3BB3C3C2-BBB6-4DFE-B5C3-74B7EEEA3DC4}" type="pres">
      <dgm:prSet presAssocID="{D0D0A40C-B57A-429E-B747-FD6349BBD214}" presName="text2" presStyleLbl="fgAcc2" presStyleIdx="0" presStyleCnt="2" custScaleX="253634">
        <dgm:presLayoutVars>
          <dgm:chPref val="3"/>
        </dgm:presLayoutVars>
      </dgm:prSet>
      <dgm:spPr/>
    </dgm:pt>
    <dgm:pt modelId="{F373C0EF-2C98-40FB-9B9B-CAE8A5BB5647}" type="pres">
      <dgm:prSet presAssocID="{D0D0A40C-B57A-429E-B747-FD6349BBD214}" presName="hierChild3" presStyleCnt="0"/>
      <dgm:spPr/>
    </dgm:pt>
    <dgm:pt modelId="{B3643675-A534-402D-A4BD-FB7FB728DC9A}" type="pres">
      <dgm:prSet presAssocID="{42941B15-0427-4110-AC26-FDBDBCEF04CE}" presName="Name17" presStyleLbl="parChTrans1D3" presStyleIdx="0" presStyleCnt="2"/>
      <dgm:spPr/>
    </dgm:pt>
    <dgm:pt modelId="{0A7761C2-CA00-4277-81B7-6F5F7F7B466F}" type="pres">
      <dgm:prSet presAssocID="{133F6450-093B-431E-94E7-239BDA45752E}" presName="hierRoot3" presStyleCnt="0"/>
      <dgm:spPr/>
    </dgm:pt>
    <dgm:pt modelId="{AEA77E28-CA19-4B12-B5D2-307954BCE7B6}" type="pres">
      <dgm:prSet presAssocID="{133F6450-093B-431E-94E7-239BDA45752E}" presName="composite3" presStyleCnt="0"/>
      <dgm:spPr/>
    </dgm:pt>
    <dgm:pt modelId="{C547384D-146E-48EE-BDA9-E56FBD4EDF38}" type="pres">
      <dgm:prSet presAssocID="{133F6450-093B-431E-94E7-239BDA45752E}" presName="background3" presStyleLbl="node3" presStyleIdx="0" presStyleCnt="2"/>
      <dgm:spPr/>
    </dgm:pt>
    <dgm:pt modelId="{25F0801C-9A1B-4F6F-BECE-85D737C0C973}" type="pres">
      <dgm:prSet presAssocID="{133F6450-093B-431E-94E7-239BDA45752E}" presName="text3" presStyleLbl="fgAcc3" presStyleIdx="0" presStyleCnt="2" custScaleX="219033">
        <dgm:presLayoutVars>
          <dgm:chPref val="3"/>
        </dgm:presLayoutVars>
      </dgm:prSet>
      <dgm:spPr/>
    </dgm:pt>
    <dgm:pt modelId="{CEE45CF7-5BE7-46A3-8DFE-3F4CED2B45F5}" type="pres">
      <dgm:prSet presAssocID="{133F6450-093B-431E-94E7-239BDA45752E}" presName="hierChild4" presStyleCnt="0"/>
      <dgm:spPr/>
    </dgm:pt>
    <dgm:pt modelId="{010E8A8C-A729-49A3-B3A0-717F9AEFDED2}" type="pres">
      <dgm:prSet presAssocID="{D1B2D1E1-7DFB-4482-9C52-93E793A434F4}" presName="Name17" presStyleLbl="parChTrans1D3" presStyleIdx="1" presStyleCnt="2"/>
      <dgm:spPr/>
    </dgm:pt>
    <dgm:pt modelId="{6520B5E9-9C28-4434-A993-BECBD9D7240A}" type="pres">
      <dgm:prSet presAssocID="{0965361F-A14B-41E1-BD40-3D22B1C25CA4}" presName="hierRoot3" presStyleCnt="0"/>
      <dgm:spPr/>
    </dgm:pt>
    <dgm:pt modelId="{145BE707-5E39-4B6B-A4A8-3A3079412249}" type="pres">
      <dgm:prSet presAssocID="{0965361F-A14B-41E1-BD40-3D22B1C25CA4}" presName="composite3" presStyleCnt="0"/>
      <dgm:spPr/>
    </dgm:pt>
    <dgm:pt modelId="{81A9CC72-09E8-4DD0-9CD6-41BA774E717C}" type="pres">
      <dgm:prSet presAssocID="{0965361F-A14B-41E1-BD40-3D22B1C25CA4}" presName="background3" presStyleLbl="node3" presStyleIdx="1" presStyleCnt="2"/>
      <dgm:spPr/>
    </dgm:pt>
    <dgm:pt modelId="{4BC0EFBF-0E89-4102-8CD7-1F317C7E007C}" type="pres">
      <dgm:prSet presAssocID="{0965361F-A14B-41E1-BD40-3D22B1C25CA4}" presName="text3" presStyleLbl="fgAcc3" presStyleIdx="1" presStyleCnt="2" custScaleX="237981">
        <dgm:presLayoutVars>
          <dgm:chPref val="3"/>
        </dgm:presLayoutVars>
      </dgm:prSet>
      <dgm:spPr/>
    </dgm:pt>
    <dgm:pt modelId="{6BFDDF0B-6CD7-43F7-A79D-0727100E0465}" type="pres">
      <dgm:prSet presAssocID="{0965361F-A14B-41E1-BD40-3D22B1C25CA4}" presName="hierChild4" presStyleCnt="0"/>
      <dgm:spPr/>
    </dgm:pt>
    <dgm:pt modelId="{ED3BBFED-EFCD-4218-BBC2-48F3450424AC}" type="pres">
      <dgm:prSet presAssocID="{28A1EC2B-670F-48C3-8D88-F5922B3CF140}" presName="Name10" presStyleLbl="parChTrans1D2" presStyleIdx="1" presStyleCnt="2"/>
      <dgm:spPr/>
    </dgm:pt>
    <dgm:pt modelId="{D326B49A-F61A-4C1C-ABC1-D7E47ACE3653}" type="pres">
      <dgm:prSet presAssocID="{AA2C9EAE-DF14-40A2-BC90-211727C7AE7A}" presName="hierRoot2" presStyleCnt="0"/>
      <dgm:spPr/>
    </dgm:pt>
    <dgm:pt modelId="{FEA0B99A-DFE1-42F0-9DD1-A6A59698D916}" type="pres">
      <dgm:prSet presAssocID="{AA2C9EAE-DF14-40A2-BC90-211727C7AE7A}" presName="composite2" presStyleCnt="0"/>
      <dgm:spPr/>
    </dgm:pt>
    <dgm:pt modelId="{F2E654FE-0818-4EA2-9181-21BCDE7332D3}" type="pres">
      <dgm:prSet presAssocID="{AA2C9EAE-DF14-40A2-BC90-211727C7AE7A}" presName="background2" presStyleLbl="node2" presStyleIdx="1" presStyleCnt="2"/>
      <dgm:spPr/>
    </dgm:pt>
    <dgm:pt modelId="{D9A8C26D-3B8C-4652-845B-D36631807AAD}" type="pres">
      <dgm:prSet presAssocID="{AA2C9EAE-DF14-40A2-BC90-211727C7AE7A}" presName="text2" presStyleLbl="fgAcc2" presStyleIdx="1" presStyleCnt="2" custScaleX="271400">
        <dgm:presLayoutVars>
          <dgm:chPref val="3"/>
        </dgm:presLayoutVars>
      </dgm:prSet>
      <dgm:spPr/>
    </dgm:pt>
    <dgm:pt modelId="{01C276DA-B897-4AFD-9F24-1F543B1A5003}" type="pres">
      <dgm:prSet presAssocID="{AA2C9EAE-DF14-40A2-BC90-211727C7AE7A}" presName="hierChild3" presStyleCnt="0"/>
      <dgm:spPr/>
    </dgm:pt>
  </dgm:ptLst>
  <dgm:cxnLst>
    <dgm:cxn modelId="{449D7BF0-E25D-4D0F-A6F1-C376D4DDE5BE}" type="presOf" srcId="{AA2C9EAE-DF14-40A2-BC90-211727C7AE7A}" destId="{D9A8C26D-3B8C-4652-845B-D36631807AAD}" srcOrd="0" destOrd="0" presId="urn:microsoft.com/office/officeart/2005/8/layout/hierarchy1"/>
    <dgm:cxn modelId="{05537E69-522D-4300-B6D2-8519EBCBE9DF}" type="presOf" srcId="{42941B15-0427-4110-AC26-FDBDBCEF04CE}" destId="{B3643675-A534-402D-A4BD-FB7FB728DC9A}" srcOrd="0" destOrd="0" presId="urn:microsoft.com/office/officeart/2005/8/layout/hierarchy1"/>
    <dgm:cxn modelId="{A4880830-36F4-46E4-B404-168218BA6591}" type="presOf" srcId="{F27BCF05-4B46-40A0-AEA0-F9C888A5122C}" destId="{B612D8F6-1ADB-4C62-9FD3-CFF20A6943D5}" srcOrd="0" destOrd="0" presId="urn:microsoft.com/office/officeart/2005/8/layout/hierarchy1"/>
    <dgm:cxn modelId="{39D89A51-53E8-4B06-86FA-BA16E9EF9FAF}" type="presOf" srcId="{D1B2D1E1-7DFB-4482-9C52-93E793A434F4}" destId="{010E8A8C-A729-49A3-B3A0-717F9AEFDED2}" srcOrd="0" destOrd="0" presId="urn:microsoft.com/office/officeart/2005/8/layout/hierarchy1"/>
    <dgm:cxn modelId="{9E3E3063-C42B-461E-AC81-79559999F505}" type="presOf" srcId="{D0D0A40C-B57A-429E-B747-FD6349BBD214}" destId="{3BB3C3C2-BBB6-4DFE-B5C3-74B7EEEA3DC4}" srcOrd="0" destOrd="0" presId="urn:microsoft.com/office/officeart/2005/8/layout/hierarchy1"/>
    <dgm:cxn modelId="{0ED7DE99-3D84-4BBC-A976-190B501D9338}" type="presOf" srcId="{02C5C259-82AB-4FE4-8214-7C33573C5D18}" destId="{97640381-D5A7-460D-B1CD-011D17529042}" srcOrd="0" destOrd="0" presId="urn:microsoft.com/office/officeart/2005/8/layout/hierarchy1"/>
    <dgm:cxn modelId="{B7255921-04B7-4925-95A5-48A13C1D0BF4}" srcId="{F27BCF05-4B46-40A0-AEA0-F9C888A5122C}" destId="{EF0D2C2F-05E0-4B14-AAFC-0C28D9E5327B}" srcOrd="0" destOrd="0" parTransId="{8C71A4E1-F766-484E-A153-72D8DDECBD06}" sibTransId="{71B1EAB4-2F9D-4FBF-92D6-350C6EBDE111}"/>
    <dgm:cxn modelId="{A5636F6B-7D04-4C4E-A4C6-B031B1C01DCC}" srcId="{D0D0A40C-B57A-429E-B747-FD6349BBD214}" destId="{0965361F-A14B-41E1-BD40-3D22B1C25CA4}" srcOrd="1" destOrd="0" parTransId="{D1B2D1E1-7DFB-4482-9C52-93E793A434F4}" sibTransId="{62C41740-E027-4CF1-949D-F4D162A3EAAD}"/>
    <dgm:cxn modelId="{5C635F77-CE18-45A0-9874-2360BE199C8E}" srcId="{D0D0A40C-B57A-429E-B747-FD6349BBD214}" destId="{133F6450-093B-431E-94E7-239BDA45752E}" srcOrd="0" destOrd="0" parTransId="{42941B15-0427-4110-AC26-FDBDBCEF04CE}" sibTransId="{A61BEF3C-0914-40B6-A731-8CC62B5C0A93}"/>
    <dgm:cxn modelId="{2A6BDFCA-FE10-4A02-BB02-4D450D603F1D}" srcId="{EF0D2C2F-05E0-4B14-AAFC-0C28D9E5327B}" destId="{D0D0A40C-B57A-429E-B747-FD6349BBD214}" srcOrd="0" destOrd="0" parTransId="{02C5C259-82AB-4FE4-8214-7C33573C5D18}" sibTransId="{B8A42D3C-4269-4778-A6D5-CE444E363EB9}"/>
    <dgm:cxn modelId="{DA5FD4C2-56C5-4351-B5D0-9ADC70E89F7E}" type="presOf" srcId="{EF0D2C2F-05E0-4B14-AAFC-0C28D9E5327B}" destId="{47BB948B-94E1-425D-9B35-D4476FB1F192}" srcOrd="0" destOrd="0" presId="urn:microsoft.com/office/officeart/2005/8/layout/hierarchy1"/>
    <dgm:cxn modelId="{E608AF38-528A-4C8C-9D0B-F48AC2119FD9}" srcId="{EF0D2C2F-05E0-4B14-AAFC-0C28D9E5327B}" destId="{AA2C9EAE-DF14-40A2-BC90-211727C7AE7A}" srcOrd="1" destOrd="0" parTransId="{28A1EC2B-670F-48C3-8D88-F5922B3CF140}" sibTransId="{21E3EF0F-307A-4466-8528-97C543E56F19}"/>
    <dgm:cxn modelId="{0F51D4B2-07EC-4FEF-9C4D-D001D76BAC94}" type="presOf" srcId="{133F6450-093B-431E-94E7-239BDA45752E}" destId="{25F0801C-9A1B-4F6F-BECE-85D737C0C973}" srcOrd="0" destOrd="0" presId="urn:microsoft.com/office/officeart/2005/8/layout/hierarchy1"/>
    <dgm:cxn modelId="{FDA5CEAC-2709-4F18-BE21-35C8EC580F08}" type="presOf" srcId="{28A1EC2B-670F-48C3-8D88-F5922B3CF140}" destId="{ED3BBFED-EFCD-4218-BBC2-48F3450424AC}" srcOrd="0" destOrd="0" presId="urn:microsoft.com/office/officeart/2005/8/layout/hierarchy1"/>
    <dgm:cxn modelId="{743EE2BC-3BEF-4095-AD73-345BC808DB59}" type="presOf" srcId="{0965361F-A14B-41E1-BD40-3D22B1C25CA4}" destId="{4BC0EFBF-0E89-4102-8CD7-1F317C7E007C}" srcOrd="0" destOrd="0" presId="urn:microsoft.com/office/officeart/2005/8/layout/hierarchy1"/>
    <dgm:cxn modelId="{98528FCF-16EF-46A8-A240-502AB1F263BF}" type="presParOf" srcId="{B612D8F6-1ADB-4C62-9FD3-CFF20A6943D5}" destId="{D576638B-BF56-416D-BDBA-4FB1829BF59C}" srcOrd="0" destOrd="0" presId="urn:microsoft.com/office/officeart/2005/8/layout/hierarchy1"/>
    <dgm:cxn modelId="{5E85F23B-306D-4E25-99BB-CD45E2E831F6}" type="presParOf" srcId="{D576638B-BF56-416D-BDBA-4FB1829BF59C}" destId="{A6A75099-0D99-4267-AF5B-BDA984F97E9B}" srcOrd="0" destOrd="0" presId="urn:microsoft.com/office/officeart/2005/8/layout/hierarchy1"/>
    <dgm:cxn modelId="{9BD1F168-13E0-4E2A-8FE1-CC8AD3AAC636}" type="presParOf" srcId="{A6A75099-0D99-4267-AF5B-BDA984F97E9B}" destId="{35A54764-65BE-4371-A9A0-68DEF058B939}" srcOrd="0" destOrd="0" presId="urn:microsoft.com/office/officeart/2005/8/layout/hierarchy1"/>
    <dgm:cxn modelId="{408187DE-374F-47AB-86BD-CD1E270546E7}" type="presParOf" srcId="{A6A75099-0D99-4267-AF5B-BDA984F97E9B}" destId="{47BB948B-94E1-425D-9B35-D4476FB1F192}" srcOrd="1" destOrd="0" presId="urn:microsoft.com/office/officeart/2005/8/layout/hierarchy1"/>
    <dgm:cxn modelId="{6575792C-3CCD-4274-A703-B68BACAB979E}" type="presParOf" srcId="{D576638B-BF56-416D-BDBA-4FB1829BF59C}" destId="{B9F46C08-1D3F-46BA-9311-7E58194742B0}" srcOrd="1" destOrd="0" presId="urn:microsoft.com/office/officeart/2005/8/layout/hierarchy1"/>
    <dgm:cxn modelId="{4B4A1629-66BD-4992-B9E9-B2D0BD1D0A78}" type="presParOf" srcId="{B9F46C08-1D3F-46BA-9311-7E58194742B0}" destId="{97640381-D5A7-460D-B1CD-011D17529042}" srcOrd="0" destOrd="0" presId="urn:microsoft.com/office/officeart/2005/8/layout/hierarchy1"/>
    <dgm:cxn modelId="{ADCC87B3-B01B-4AE1-BAC1-1932758E7BB1}" type="presParOf" srcId="{B9F46C08-1D3F-46BA-9311-7E58194742B0}" destId="{C98D9AE4-172C-4AC0-AA50-EC2B14278BF1}" srcOrd="1" destOrd="0" presId="urn:microsoft.com/office/officeart/2005/8/layout/hierarchy1"/>
    <dgm:cxn modelId="{106B8808-C96D-4C17-A74D-D02AE884C1CD}" type="presParOf" srcId="{C98D9AE4-172C-4AC0-AA50-EC2B14278BF1}" destId="{67568247-151E-4080-B29A-893C15FC1E20}" srcOrd="0" destOrd="0" presId="urn:microsoft.com/office/officeart/2005/8/layout/hierarchy1"/>
    <dgm:cxn modelId="{A5BC0FFE-F5FD-4862-B3EA-D867170EFF69}" type="presParOf" srcId="{67568247-151E-4080-B29A-893C15FC1E20}" destId="{80918A13-E89D-4906-8077-69BE3F41EAB0}" srcOrd="0" destOrd="0" presId="urn:microsoft.com/office/officeart/2005/8/layout/hierarchy1"/>
    <dgm:cxn modelId="{5EB14106-5245-4A46-96F3-1EA4DC2C3CD4}" type="presParOf" srcId="{67568247-151E-4080-B29A-893C15FC1E20}" destId="{3BB3C3C2-BBB6-4DFE-B5C3-74B7EEEA3DC4}" srcOrd="1" destOrd="0" presId="urn:microsoft.com/office/officeart/2005/8/layout/hierarchy1"/>
    <dgm:cxn modelId="{D28F9683-8D98-4342-9756-45A4AE6308A6}" type="presParOf" srcId="{C98D9AE4-172C-4AC0-AA50-EC2B14278BF1}" destId="{F373C0EF-2C98-40FB-9B9B-CAE8A5BB5647}" srcOrd="1" destOrd="0" presId="urn:microsoft.com/office/officeart/2005/8/layout/hierarchy1"/>
    <dgm:cxn modelId="{6C6A0295-EEC4-4CEA-8050-C0E702E45E25}" type="presParOf" srcId="{F373C0EF-2C98-40FB-9B9B-CAE8A5BB5647}" destId="{B3643675-A534-402D-A4BD-FB7FB728DC9A}" srcOrd="0" destOrd="0" presId="urn:microsoft.com/office/officeart/2005/8/layout/hierarchy1"/>
    <dgm:cxn modelId="{5E990074-7A94-4B1D-8694-77C4F64E3C9D}" type="presParOf" srcId="{F373C0EF-2C98-40FB-9B9B-CAE8A5BB5647}" destId="{0A7761C2-CA00-4277-81B7-6F5F7F7B466F}" srcOrd="1" destOrd="0" presId="urn:microsoft.com/office/officeart/2005/8/layout/hierarchy1"/>
    <dgm:cxn modelId="{E4D665D4-E5B9-4592-BD4F-C77FDF742904}" type="presParOf" srcId="{0A7761C2-CA00-4277-81B7-6F5F7F7B466F}" destId="{AEA77E28-CA19-4B12-B5D2-307954BCE7B6}" srcOrd="0" destOrd="0" presId="urn:microsoft.com/office/officeart/2005/8/layout/hierarchy1"/>
    <dgm:cxn modelId="{A4180408-F002-4536-8BCF-CA1788491E02}" type="presParOf" srcId="{AEA77E28-CA19-4B12-B5D2-307954BCE7B6}" destId="{C547384D-146E-48EE-BDA9-E56FBD4EDF38}" srcOrd="0" destOrd="0" presId="urn:microsoft.com/office/officeart/2005/8/layout/hierarchy1"/>
    <dgm:cxn modelId="{C0F781CA-AB18-4C8E-BFF7-D027D36E2105}" type="presParOf" srcId="{AEA77E28-CA19-4B12-B5D2-307954BCE7B6}" destId="{25F0801C-9A1B-4F6F-BECE-85D737C0C973}" srcOrd="1" destOrd="0" presId="urn:microsoft.com/office/officeart/2005/8/layout/hierarchy1"/>
    <dgm:cxn modelId="{5770ECA3-B199-4280-A2FC-6515B7567121}" type="presParOf" srcId="{0A7761C2-CA00-4277-81B7-6F5F7F7B466F}" destId="{CEE45CF7-5BE7-46A3-8DFE-3F4CED2B45F5}" srcOrd="1" destOrd="0" presId="urn:microsoft.com/office/officeart/2005/8/layout/hierarchy1"/>
    <dgm:cxn modelId="{ABD92178-4428-4879-B60B-26BDE5B723B7}" type="presParOf" srcId="{F373C0EF-2C98-40FB-9B9B-CAE8A5BB5647}" destId="{010E8A8C-A729-49A3-B3A0-717F9AEFDED2}" srcOrd="2" destOrd="0" presId="urn:microsoft.com/office/officeart/2005/8/layout/hierarchy1"/>
    <dgm:cxn modelId="{E0B2D60E-3FCF-44B3-8A02-BB74D387C4CD}" type="presParOf" srcId="{F373C0EF-2C98-40FB-9B9B-CAE8A5BB5647}" destId="{6520B5E9-9C28-4434-A993-BECBD9D7240A}" srcOrd="3" destOrd="0" presId="urn:microsoft.com/office/officeart/2005/8/layout/hierarchy1"/>
    <dgm:cxn modelId="{2FE66F05-3E81-40F2-BDE9-C64B507C6E23}" type="presParOf" srcId="{6520B5E9-9C28-4434-A993-BECBD9D7240A}" destId="{145BE707-5E39-4B6B-A4A8-3A3079412249}" srcOrd="0" destOrd="0" presId="urn:microsoft.com/office/officeart/2005/8/layout/hierarchy1"/>
    <dgm:cxn modelId="{2F3BEBC1-2FA9-45F0-9B10-3B0DDF984DDC}" type="presParOf" srcId="{145BE707-5E39-4B6B-A4A8-3A3079412249}" destId="{81A9CC72-09E8-4DD0-9CD6-41BA774E717C}" srcOrd="0" destOrd="0" presId="urn:microsoft.com/office/officeart/2005/8/layout/hierarchy1"/>
    <dgm:cxn modelId="{CDCAB69B-C80C-44C2-836F-27A6D9A4E645}" type="presParOf" srcId="{145BE707-5E39-4B6B-A4A8-3A3079412249}" destId="{4BC0EFBF-0E89-4102-8CD7-1F317C7E007C}" srcOrd="1" destOrd="0" presId="urn:microsoft.com/office/officeart/2005/8/layout/hierarchy1"/>
    <dgm:cxn modelId="{BC89EA1A-D3F4-40DA-BBC0-D35AF59C2D9D}" type="presParOf" srcId="{6520B5E9-9C28-4434-A993-BECBD9D7240A}" destId="{6BFDDF0B-6CD7-43F7-A79D-0727100E0465}" srcOrd="1" destOrd="0" presId="urn:microsoft.com/office/officeart/2005/8/layout/hierarchy1"/>
    <dgm:cxn modelId="{BFAD2652-57BC-4875-B313-4123DFBD54D5}" type="presParOf" srcId="{B9F46C08-1D3F-46BA-9311-7E58194742B0}" destId="{ED3BBFED-EFCD-4218-BBC2-48F3450424AC}" srcOrd="2" destOrd="0" presId="urn:microsoft.com/office/officeart/2005/8/layout/hierarchy1"/>
    <dgm:cxn modelId="{D8D382A3-2F7D-4DF2-B0D1-DF2339FC18C8}" type="presParOf" srcId="{B9F46C08-1D3F-46BA-9311-7E58194742B0}" destId="{D326B49A-F61A-4C1C-ABC1-D7E47ACE3653}" srcOrd="3" destOrd="0" presId="urn:microsoft.com/office/officeart/2005/8/layout/hierarchy1"/>
    <dgm:cxn modelId="{EFACA45D-2745-490F-BD2C-0B855E10B280}" type="presParOf" srcId="{D326B49A-F61A-4C1C-ABC1-D7E47ACE3653}" destId="{FEA0B99A-DFE1-42F0-9DD1-A6A59698D916}" srcOrd="0" destOrd="0" presId="urn:microsoft.com/office/officeart/2005/8/layout/hierarchy1"/>
    <dgm:cxn modelId="{9E423F03-BEAC-471B-A6FF-AEB038E33EAD}" type="presParOf" srcId="{FEA0B99A-DFE1-42F0-9DD1-A6A59698D916}" destId="{F2E654FE-0818-4EA2-9181-21BCDE7332D3}" srcOrd="0" destOrd="0" presId="urn:microsoft.com/office/officeart/2005/8/layout/hierarchy1"/>
    <dgm:cxn modelId="{DA419F5C-A82B-44F7-90CE-2FD44AC4D8A5}" type="presParOf" srcId="{FEA0B99A-DFE1-42F0-9DD1-A6A59698D916}" destId="{D9A8C26D-3B8C-4652-845B-D36631807AAD}" srcOrd="1" destOrd="0" presId="urn:microsoft.com/office/officeart/2005/8/layout/hierarchy1"/>
    <dgm:cxn modelId="{5353444B-FD1F-4B78-9F8C-443C33A9F899}" type="presParOf" srcId="{D326B49A-F61A-4C1C-ABC1-D7E47ACE3653}" destId="{01C276DA-B897-4AFD-9F24-1F543B1A500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B09E2B-0022-4256-B123-F8976322194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DBED6EA0-0C9E-463B-AB6B-C984164B0E9E}">
      <dgm:prSet phldrT="[Текст]"/>
      <dgm:spPr/>
      <dgm:t>
        <a:bodyPr/>
        <a:lstStyle/>
        <a:p>
          <a:r>
            <a:rPr lang="ru-RU" dirty="0" smtClean="0"/>
            <a:t>вещество</a:t>
          </a:r>
          <a:endParaRPr lang="ru-RU" dirty="0"/>
        </a:p>
      </dgm:t>
    </dgm:pt>
    <dgm:pt modelId="{41DE0166-3BB4-44FD-97F9-9E9A773F72DE}" type="parTrans" cxnId="{6B8ED960-1E26-44F7-9F4D-303A9996E15E}">
      <dgm:prSet/>
      <dgm:spPr/>
      <dgm:t>
        <a:bodyPr/>
        <a:lstStyle/>
        <a:p>
          <a:endParaRPr lang="ru-RU"/>
        </a:p>
      </dgm:t>
    </dgm:pt>
    <dgm:pt modelId="{3471F621-CF3F-482A-ADF9-80DBF413B022}" type="sibTrans" cxnId="{6B8ED960-1E26-44F7-9F4D-303A9996E15E}">
      <dgm:prSet/>
      <dgm:spPr/>
      <dgm:t>
        <a:bodyPr/>
        <a:lstStyle/>
        <a:p>
          <a:endParaRPr lang="ru-RU"/>
        </a:p>
      </dgm:t>
    </dgm:pt>
    <dgm:pt modelId="{1B1E579C-B435-4237-A436-D4305EE12BEF}">
      <dgm:prSet phldrT="[Текст]"/>
      <dgm:spPr/>
      <dgm:t>
        <a:bodyPr/>
        <a:lstStyle/>
        <a:p>
          <a:r>
            <a:rPr lang="ru-RU" dirty="0" smtClean="0"/>
            <a:t>молекула</a:t>
          </a:r>
          <a:endParaRPr lang="ru-RU" dirty="0"/>
        </a:p>
      </dgm:t>
    </dgm:pt>
    <dgm:pt modelId="{9A3D8462-19ED-401B-8D93-F8C1FF17FC2C}" type="parTrans" cxnId="{65D6B4A5-8626-4B27-8BCC-92A4D288204A}">
      <dgm:prSet/>
      <dgm:spPr/>
      <dgm:t>
        <a:bodyPr/>
        <a:lstStyle/>
        <a:p>
          <a:endParaRPr lang="ru-RU"/>
        </a:p>
      </dgm:t>
    </dgm:pt>
    <dgm:pt modelId="{18FF4299-9308-42A2-BDB4-F935E861B4E4}" type="sibTrans" cxnId="{65D6B4A5-8626-4B27-8BCC-92A4D288204A}">
      <dgm:prSet/>
      <dgm:spPr/>
      <dgm:t>
        <a:bodyPr/>
        <a:lstStyle/>
        <a:p>
          <a:endParaRPr lang="ru-RU"/>
        </a:p>
      </dgm:t>
    </dgm:pt>
    <dgm:pt modelId="{457A254F-1D2C-4932-BFA3-AF4033845E3E}" type="pres">
      <dgm:prSet presAssocID="{26B09E2B-0022-4256-B123-F8976322194D}" presName="linearFlow" presStyleCnt="0">
        <dgm:presLayoutVars>
          <dgm:resizeHandles val="exact"/>
        </dgm:presLayoutVars>
      </dgm:prSet>
      <dgm:spPr/>
    </dgm:pt>
    <dgm:pt modelId="{117B84C0-65BB-4A9D-99A8-1B138079E22B}" type="pres">
      <dgm:prSet presAssocID="{DBED6EA0-0C9E-463B-AB6B-C984164B0E9E}" presName="node" presStyleLbl="node1" presStyleIdx="0" presStyleCnt="2">
        <dgm:presLayoutVars>
          <dgm:bulletEnabled val="1"/>
        </dgm:presLayoutVars>
      </dgm:prSet>
      <dgm:spPr/>
    </dgm:pt>
    <dgm:pt modelId="{A3DC54AA-2467-4134-8A54-B9439D228119}" type="pres">
      <dgm:prSet presAssocID="{3471F621-CF3F-482A-ADF9-80DBF413B022}" presName="sibTrans" presStyleLbl="sibTrans2D1" presStyleIdx="0" presStyleCnt="1"/>
      <dgm:spPr/>
    </dgm:pt>
    <dgm:pt modelId="{4D1D9004-7EC5-4EBB-9682-9D75C2552991}" type="pres">
      <dgm:prSet presAssocID="{3471F621-CF3F-482A-ADF9-80DBF413B022}" presName="connectorText" presStyleLbl="sibTrans2D1" presStyleIdx="0" presStyleCnt="1"/>
      <dgm:spPr/>
    </dgm:pt>
    <dgm:pt modelId="{6B6CBA8D-4394-46F5-B65C-16CD1B3C6E7B}" type="pres">
      <dgm:prSet presAssocID="{1B1E579C-B435-4237-A436-D4305EE12BEF}" presName="node" presStyleLbl="node1" presStyleIdx="1" presStyleCnt="2">
        <dgm:presLayoutVars>
          <dgm:bulletEnabled val="1"/>
        </dgm:presLayoutVars>
      </dgm:prSet>
      <dgm:spPr/>
    </dgm:pt>
  </dgm:ptLst>
  <dgm:cxnLst>
    <dgm:cxn modelId="{8DE70AE2-2B0D-4DE4-A2CA-1155B90EEF9F}" type="presOf" srcId="{26B09E2B-0022-4256-B123-F8976322194D}" destId="{457A254F-1D2C-4932-BFA3-AF4033845E3E}" srcOrd="0" destOrd="0" presId="urn:microsoft.com/office/officeart/2005/8/layout/process2"/>
    <dgm:cxn modelId="{AE0A30A0-D6D9-4D68-AD7E-51846420A4A4}" type="presOf" srcId="{DBED6EA0-0C9E-463B-AB6B-C984164B0E9E}" destId="{117B84C0-65BB-4A9D-99A8-1B138079E22B}" srcOrd="0" destOrd="0" presId="urn:microsoft.com/office/officeart/2005/8/layout/process2"/>
    <dgm:cxn modelId="{18813120-8B4C-488C-AEC7-6307EA875B68}" type="presOf" srcId="{3471F621-CF3F-482A-ADF9-80DBF413B022}" destId="{A3DC54AA-2467-4134-8A54-B9439D228119}" srcOrd="0" destOrd="0" presId="urn:microsoft.com/office/officeart/2005/8/layout/process2"/>
    <dgm:cxn modelId="{231AFEBA-AABC-49B7-9A05-9A22B06A6298}" type="presOf" srcId="{3471F621-CF3F-482A-ADF9-80DBF413B022}" destId="{4D1D9004-7EC5-4EBB-9682-9D75C2552991}" srcOrd="1" destOrd="0" presId="urn:microsoft.com/office/officeart/2005/8/layout/process2"/>
    <dgm:cxn modelId="{6B8ED960-1E26-44F7-9F4D-303A9996E15E}" srcId="{26B09E2B-0022-4256-B123-F8976322194D}" destId="{DBED6EA0-0C9E-463B-AB6B-C984164B0E9E}" srcOrd="0" destOrd="0" parTransId="{41DE0166-3BB4-44FD-97F9-9E9A773F72DE}" sibTransId="{3471F621-CF3F-482A-ADF9-80DBF413B022}"/>
    <dgm:cxn modelId="{FAAEEED6-E9A0-44B0-8AF3-00FAE72B3A42}" type="presOf" srcId="{1B1E579C-B435-4237-A436-D4305EE12BEF}" destId="{6B6CBA8D-4394-46F5-B65C-16CD1B3C6E7B}" srcOrd="0" destOrd="0" presId="urn:microsoft.com/office/officeart/2005/8/layout/process2"/>
    <dgm:cxn modelId="{65D6B4A5-8626-4B27-8BCC-92A4D288204A}" srcId="{26B09E2B-0022-4256-B123-F8976322194D}" destId="{1B1E579C-B435-4237-A436-D4305EE12BEF}" srcOrd="1" destOrd="0" parTransId="{9A3D8462-19ED-401B-8D93-F8C1FF17FC2C}" sibTransId="{18FF4299-9308-42A2-BDB4-F935E861B4E4}"/>
    <dgm:cxn modelId="{9B191D7D-5B65-49FD-AE63-BF7A5AA1D0C7}" type="presParOf" srcId="{457A254F-1D2C-4932-BFA3-AF4033845E3E}" destId="{117B84C0-65BB-4A9D-99A8-1B138079E22B}" srcOrd="0" destOrd="0" presId="urn:microsoft.com/office/officeart/2005/8/layout/process2"/>
    <dgm:cxn modelId="{61068CDB-66BD-488C-BF09-55184CDA84B6}" type="presParOf" srcId="{457A254F-1D2C-4932-BFA3-AF4033845E3E}" destId="{A3DC54AA-2467-4134-8A54-B9439D228119}" srcOrd="1" destOrd="0" presId="urn:microsoft.com/office/officeart/2005/8/layout/process2"/>
    <dgm:cxn modelId="{31944706-1CA7-4D57-A465-A7B64762CC9F}" type="presParOf" srcId="{A3DC54AA-2467-4134-8A54-B9439D228119}" destId="{4D1D9004-7EC5-4EBB-9682-9D75C2552991}" srcOrd="0" destOrd="0" presId="urn:microsoft.com/office/officeart/2005/8/layout/process2"/>
    <dgm:cxn modelId="{5E3E1146-0371-4C7A-B10A-8C056D87E5AE}" type="presParOf" srcId="{457A254F-1D2C-4932-BFA3-AF4033845E3E}" destId="{6B6CBA8D-4394-46F5-B65C-16CD1B3C6E7B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3BBFED-EFCD-4218-BBC2-48F3450424AC}">
      <dsp:nvSpPr>
        <dsp:cNvPr id="0" name=""/>
        <dsp:cNvSpPr/>
      </dsp:nvSpPr>
      <dsp:spPr>
        <a:xfrm>
          <a:off x="6323331" y="805699"/>
          <a:ext cx="1747019" cy="368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036"/>
              </a:lnTo>
              <a:lnTo>
                <a:pt x="1747019" y="251036"/>
              </a:lnTo>
              <a:lnTo>
                <a:pt x="1747019" y="368374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E8A8C-A729-49A3-B3A0-717F9AEFDED2}">
      <dsp:nvSpPr>
        <dsp:cNvPr id="0" name=""/>
        <dsp:cNvSpPr/>
      </dsp:nvSpPr>
      <dsp:spPr>
        <a:xfrm>
          <a:off x="4463798" y="1978375"/>
          <a:ext cx="1527888" cy="368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036"/>
              </a:lnTo>
              <a:lnTo>
                <a:pt x="1527888" y="251036"/>
              </a:lnTo>
              <a:lnTo>
                <a:pt x="1527888" y="368374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643675-A534-402D-A4BD-FB7FB728DC9A}">
      <dsp:nvSpPr>
        <dsp:cNvPr id="0" name=""/>
        <dsp:cNvSpPr/>
      </dsp:nvSpPr>
      <dsp:spPr>
        <a:xfrm>
          <a:off x="2815910" y="1978375"/>
          <a:ext cx="1647888" cy="368374"/>
        </a:xfrm>
        <a:custGeom>
          <a:avLst/>
          <a:gdLst/>
          <a:ahLst/>
          <a:cxnLst/>
          <a:rect l="0" t="0" r="0" b="0"/>
          <a:pathLst>
            <a:path>
              <a:moveTo>
                <a:pt x="1647888" y="0"/>
              </a:moveTo>
              <a:lnTo>
                <a:pt x="1647888" y="251036"/>
              </a:lnTo>
              <a:lnTo>
                <a:pt x="0" y="251036"/>
              </a:lnTo>
              <a:lnTo>
                <a:pt x="0" y="368374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40381-D5A7-460D-B1CD-011D17529042}">
      <dsp:nvSpPr>
        <dsp:cNvPr id="0" name=""/>
        <dsp:cNvSpPr/>
      </dsp:nvSpPr>
      <dsp:spPr>
        <a:xfrm>
          <a:off x="4463798" y="805699"/>
          <a:ext cx="1859533" cy="368374"/>
        </a:xfrm>
        <a:custGeom>
          <a:avLst/>
          <a:gdLst/>
          <a:ahLst/>
          <a:cxnLst/>
          <a:rect l="0" t="0" r="0" b="0"/>
          <a:pathLst>
            <a:path>
              <a:moveTo>
                <a:pt x="1859533" y="0"/>
              </a:moveTo>
              <a:lnTo>
                <a:pt x="1859533" y="251036"/>
              </a:lnTo>
              <a:lnTo>
                <a:pt x="0" y="251036"/>
              </a:lnTo>
              <a:lnTo>
                <a:pt x="0" y="368374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A54764-65BE-4371-A9A0-68DEF058B939}">
      <dsp:nvSpPr>
        <dsp:cNvPr id="0" name=""/>
        <dsp:cNvSpPr/>
      </dsp:nvSpPr>
      <dsp:spPr>
        <a:xfrm>
          <a:off x="4931365" y="1398"/>
          <a:ext cx="2783933" cy="8043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B948B-94E1-425D-9B35-D4476FB1F192}">
      <dsp:nvSpPr>
        <dsp:cNvPr id="0" name=""/>
        <dsp:cNvSpPr/>
      </dsp:nvSpPr>
      <dsp:spPr>
        <a:xfrm>
          <a:off x="5072100" y="135097"/>
          <a:ext cx="2783933" cy="804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атом</a:t>
          </a:r>
          <a:endParaRPr lang="ru-RU" sz="3500" kern="1200" dirty="0"/>
        </a:p>
      </dsp:txBody>
      <dsp:txXfrm>
        <a:off x="5072100" y="135097"/>
        <a:ext cx="2783933" cy="804301"/>
      </dsp:txXfrm>
    </dsp:sp>
    <dsp:sp modelId="{80918A13-E89D-4906-8077-69BE3F41EAB0}">
      <dsp:nvSpPr>
        <dsp:cNvPr id="0" name=""/>
        <dsp:cNvSpPr/>
      </dsp:nvSpPr>
      <dsp:spPr>
        <a:xfrm>
          <a:off x="2857514" y="1174074"/>
          <a:ext cx="3212569" cy="8043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B3C3C2-BBB6-4DFE-B5C3-74B7EEEA3DC4}">
      <dsp:nvSpPr>
        <dsp:cNvPr id="0" name=""/>
        <dsp:cNvSpPr/>
      </dsp:nvSpPr>
      <dsp:spPr>
        <a:xfrm>
          <a:off x="2998249" y="1307772"/>
          <a:ext cx="3212569" cy="804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ядро</a:t>
          </a:r>
          <a:endParaRPr lang="ru-RU" sz="3500" kern="1200" dirty="0"/>
        </a:p>
      </dsp:txBody>
      <dsp:txXfrm>
        <a:off x="2998249" y="1307772"/>
        <a:ext cx="3212569" cy="804301"/>
      </dsp:txXfrm>
    </dsp:sp>
    <dsp:sp modelId="{C547384D-146E-48EE-BDA9-E56FBD4EDF38}">
      <dsp:nvSpPr>
        <dsp:cNvPr id="0" name=""/>
        <dsp:cNvSpPr/>
      </dsp:nvSpPr>
      <dsp:spPr>
        <a:xfrm>
          <a:off x="1428757" y="2346749"/>
          <a:ext cx="2774307" cy="8043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0801C-9A1B-4F6F-BECE-85D737C0C973}">
      <dsp:nvSpPr>
        <dsp:cNvPr id="0" name=""/>
        <dsp:cNvSpPr/>
      </dsp:nvSpPr>
      <dsp:spPr>
        <a:xfrm>
          <a:off x="1569492" y="2480448"/>
          <a:ext cx="2774307" cy="804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протон</a:t>
          </a:r>
          <a:endParaRPr lang="ru-RU" sz="3500" kern="1200" dirty="0"/>
        </a:p>
      </dsp:txBody>
      <dsp:txXfrm>
        <a:off x="1569492" y="2480448"/>
        <a:ext cx="2774307" cy="804301"/>
      </dsp:txXfrm>
    </dsp:sp>
    <dsp:sp modelId="{81A9CC72-09E8-4DD0-9CD6-41BA774E717C}">
      <dsp:nvSpPr>
        <dsp:cNvPr id="0" name=""/>
        <dsp:cNvSpPr/>
      </dsp:nvSpPr>
      <dsp:spPr>
        <a:xfrm>
          <a:off x="4484534" y="2346749"/>
          <a:ext cx="3014305" cy="8043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C0EFBF-0E89-4102-8CD7-1F317C7E007C}">
      <dsp:nvSpPr>
        <dsp:cNvPr id="0" name=""/>
        <dsp:cNvSpPr/>
      </dsp:nvSpPr>
      <dsp:spPr>
        <a:xfrm>
          <a:off x="4625269" y="2480448"/>
          <a:ext cx="3014305" cy="804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нейтрон</a:t>
          </a:r>
          <a:endParaRPr lang="ru-RU" sz="3500" kern="1200" dirty="0"/>
        </a:p>
      </dsp:txBody>
      <dsp:txXfrm>
        <a:off x="4625269" y="2480448"/>
        <a:ext cx="3014305" cy="804301"/>
      </dsp:txXfrm>
    </dsp:sp>
    <dsp:sp modelId="{F2E654FE-0818-4EA2-9181-21BCDE7332D3}">
      <dsp:nvSpPr>
        <dsp:cNvPr id="0" name=""/>
        <dsp:cNvSpPr/>
      </dsp:nvSpPr>
      <dsp:spPr>
        <a:xfrm>
          <a:off x="6351553" y="1174074"/>
          <a:ext cx="3437596" cy="8043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8C26D-3B8C-4652-845B-D36631807AAD}">
      <dsp:nvSpPr>
        <dsp:cNvPr id="0" name=""/>
        <dsp:cNvSpPr/>
      </dsp:nvSpPr>
      <dsp:spPr>
        <a:xfrm>
          <a:off x="6492288" y="1307772"/>
          <a:ext cx="3437596" cy="804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электрон</a:t>
          </a:r>
          <a:endParaRPr lang="ru-RU" sz="3500" kern="1200" dirty="0"/>
        </a:p>
      </dsp:txBody>
      <dsp:txXfrm>
        <a:off x="6492288" y="1307772"/>
        <a:ext cx="3437596" cy="80430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7B84C0-65BB-4A9D-99A8-1B138079E22B}">
      <dsp:nvSpPr>
        <dsp:cNvPr id="0" name=""/>
        <dsp:cNvSpPr/>
      </dsp:nvSpPr>
      <dsp:spPr>
        <a:xfrm>
          <a:off x="1105643" y="174"/>
          <a:ext cx="1146299" cy="571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вещество</a:t>
          </a:r>
          <a:endParaRPr lang="ru-RU" sz="1800" kern="1200" dirty="0"/>
        </a:p>
      </dsp:txBody>
      <dsp:txXfrm>
        <a:off x="1105643" y="174"/>
        <a:ext cx="1146299" cy="571364"/>
      </dsp:txXfrm>
    </dsp:sp>
    <dsp:sp modelId="{A3DC54AA-2467-4134-8A54-B9439D228119}">
      <dsp:nvSpPr>
        <dsp:cNvPr id="0" name=""/>
        <dsp:cNvSpPr/>
      </dsp:nvSpPr>
      <dsp:spPr>
        <a:xfrm rot="5400000">
          <a:off x="1571662" y="585822"/>
          <a:ext cx="214261" cy="257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5400000">
        <a:off x="1571662" y="585822"/>
        <a:ext cx="214261" cy="257114"/>
      </dsp:txXfrm>
    </dsp:sp>
    <dsp:sp modelId="{6B6CBA8D-4394-46F5-B65C-16CD1B3C6E7B}">
      <dsp:nvSpPr>
        <dsp:cNvPr id="0" name=""/>
        <dsp:cNvSpPr/>
      </dsp:nvSpPr>
      <dsp:spPr>
        <a:xfrm>
          <a:off x="1105643" y="857221"/>
          <a:ext cx="1146299" cy="571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молекула</a:t>
          </a:r>
          <a:endParaRPr lang="ru-RU" sz="1800" kern="1200" dirty="0"/>
        </a:p>
      </dsp:txBody>
      <dsp:txXfrm>
        <a:off x="1105643" y="857221"/>
        <a:ext cx="1146299" cy="571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1" name="bomb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heel spokes="8"/>
    <p:sndAc>
      <p:stSnd>
        <p:snd r:embed="rId13" name="bomb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Физика в формулах и в единицах измерениях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05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928958"/>
                <a:gridCol w="928694"/>
                <a:gridCol w="1071570"/>
                <a:gridCol w="1071570"/>
                <a:gridCol w="1757346"/>
              </a:tblGrid>
              <a:tr h="724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обозн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68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Часы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68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ρ=m/V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68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Сила упругости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  <a:tr h="6968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68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Н*м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6968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Пятый ученик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841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38"/>
                <a:gridCol w="2857520"/>
                <a:gridCol w="642942"/>
                <a:gridCol w="1000132"/>
                <a:gridCol w="1285884"/>
                <a:gridCol w="1828784"/>
              </a:tblGrid>
              <a:tr h="713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обозн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Время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t=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 s/ 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Часы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Плотность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кг/м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ρ=m/V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Сила упругости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F=</a:t>
                      </a:r>
                      <a:r>
                        <a:rPr lang="en-US" sz="1400" b="1" i="1" dirty="0" err="1">
                          <a:latin typeface="Calibri"/>
                          <a:ea typeface="Calibri"/>
                          <a:cs typeface="Times New Roman"/>
                        </a:rPr>
                        <a:t>kx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Работа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Дж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A=F*s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Момент силы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Н*м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=F*s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6866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*l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₁=F₂*l₂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 </a:t>
            </a:r>
            <a:br>
              <a:rPr lang="ru-RU" dirty="0" smtClean="0"/>
            </a:br>
            <a:r>
              <a:rPr lang="ru-RU" dirty="0" smtClean="0"/>
              <a:t>на задания пятого ученика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05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3000396"/>
                <a:gridCol w="785818"/>
                <a:gridCol w="1071570"/>
                <a:gridCol w="1214446"/>
                <a:gridCol w="1685908"/>
              </a:tblGrid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 smtClean="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 smtClean="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обозн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м/с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Рулетка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V=m/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 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70077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КПД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Шестой ученик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5087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857520"/>
                <a:gridCol w="785818"/>
                <a:gridCol w="785818"/>
                <a:gridCol w="1357322"/>
                <a:gridCol w="1971660"/>
              </a:tblGrid>
              <a:tr h="713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скорость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м/с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ʋ</a:t>
                      </a: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=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s/t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Спидометр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Путь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ʋ*t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Рулетка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объем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V=m/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 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Мензурка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Сила тяжести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F=g*m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Мощность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ВТ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N=A/t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</a:tr>
              <a:tr h="6866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КПД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=(A₁/A₂)*100%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</a:t>
            </a:r>
            <a:br>
              <a:rPr lang="ru-RU" dirty="0" smtClean="0"/>
            </a:br>
            <a:r>
              <a:rPr lang="ru-RU" dirty="0" smtClean="0"/>
              <a:t>на задания второго ученика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76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38"/>
                <a:gridCol w="2857520"/>
                <a:gridCol w="642942"/>
                <a:gridCol w="1000132"/>
                <a:gridCol w="1500198"/>
                <a:gridCol w="1614470"/>
              </a:tblGrid>
              <a:tr h="735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Буква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обозн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ρ=m/V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Весы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Сила упругости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Дж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=F*l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Седьмой ученик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476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00"/>
                <a:gridCol w="2928958"/>
                <a:gridCol w="642942"/>
                <a:gridCol w="928694"/>
                <a:gridCol w="1714512"/>
                <a:gridCol w="1471594"/>
              </a:tblGrid>
              <a:tr h="8334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Буква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обозн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14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Плотность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кг/м</a:t>
                      </a: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ρ=m/V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14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Масса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кг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m=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 ρ*V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Весы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14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Сила упругости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F=</a:t>
                      </a:r>
                      <a:r>
                        <a:rPr lang="en-US" sz="1400" b="1" i="1" dirty="0" err="1">
                          <a:latin typeface="Calibri"/>
                          <a:ea typeface="Calibri"/>
                          <a:cs typeface="Times New Roman"/>
                        </a:rPr>
                        <a:t>kx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14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Работа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Дж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A=F*s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14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КПД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=(A₁/A₂)*100%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60714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Момент силы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Н*м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=F*l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 </a:t>
            </a:r>
            <a:br>
              <a:rPr lang="ru-RU" dirty="0" smtClean="0"/>
            </a:br>
            <a:r>
              <a:rPr lang="ru-RU" dirty="0" smtClean="0"/>
              <a:t>на задания седьмого ученика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76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928958"/>
                <a:gridCol w="714380"/>
                <a:gridCol w="857256"/>
                <a:gridCol w="1428760"/>
                <a:gridCol w="1828784"/>
              </a:tblGrid>
              <a:tr h="735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Мензурка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F=g*m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КПД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м/с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*l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₁=F₂*l₂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Восьмой ученик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76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928958"/>
                <a:gridCol w="714380"/>
                <a:gridCol w="928694"/>
                <a:gridCol w="1071570"/>
                <a:gridCol w="2114536"/>
              </a:tblGrid>
              <a:tr h="735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объем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V=m/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 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Мензурка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Сила тяжести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F=g*m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Мощность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ВТ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N=A/t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КПД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=(A₁/A₂)*100%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скорость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м/с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ʋ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Calibri"/>
                        </a:rPr>
                        <a:t>=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s/t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Спидометр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69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*l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₁=F₂*l₂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 </a:t>
            </a:r>
            <a:br>
              <a:rPr lang="ru-RU" dirty="0" smtClean="0"/>
            </a:br>
            <a:r>
              <a:rPr lang="ru-RU" dirty="0" smtClean="0"/>
              <a:t>на задания восьмого ученика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5206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928958"/>
                <a:gridCol w="928694"/>
                <a:gridCol w="785818"/>
                <a:gridCol w="1571636"/>
                <a:gridCol w="1543032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1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1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скорость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м/с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ʋ</a:t>
                      </a:r>
                      <a:r>
                        <a:rPr lang="ru-RU" sz="1100" b="1" i="1">
                          <a:latin typeface="Calibri"/>
                          <a:ea typeface="Calibri"/>
                          <a:cs typeface="Calibri"/>
                        </a:rPr>
                        <a:t>=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s/t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Спидометр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Путь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ru-RU" sz="1100" b="1" i="1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ʋ*t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Рулетка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Время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t=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 s/ 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Часы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Плотность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кг/м</a:t>
                      </a:r>
                      <a:r>
                        <a:rPr lang="ru-RU" sz="1100" b="1" i="1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ρ=m/V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Масса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кг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m=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 ρ*V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Весы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объем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ru-RU" sz="1100" b="1" i="1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V=m/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 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Мензурка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Сила тяжести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F=g*m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Сила упругости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F=kx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Работа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Дж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A=F*s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Мощность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ВТ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N=A/t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КПД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=(A₁/A₂)*100%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Момент силы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Н*м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=F*s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₁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Times New Roman"/>
                        </a:rPr>
                        <a:t>*l</a:t>
                      </a:r>
                      <a:r>
                        <a:rPr lang="en-US" sz="1100" b="1" i="1">
                          <a:latin typeface="Calibri"/>
                          <a:ea typeface="Calibri"/>
                          <a:cs typeface="Calibri"/>
                        </a:rPr>
                        <a:t>₁=F₂*l₂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-1357354" y="2643182"/>
          <a:ext cx="11358642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3286116" y="214290"/>
          <a:ext cx="335758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 spd="slow">
    <p:wheel spokes="8"/>
    <p:sndAc>
      <p:stSnd>
        <p:snd r:embed="rId2" name="bomb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762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643206"/>
                <a:gridCol w="785818"/>
                <a:gridCol w="857256"/>
                <a:gridCol w="1428760"/>
                <a:gridCol w="2043098"/>
              </a:tblGrid>
              <a:tr h="703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1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1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i="1" dirty="0" err="1">
                          <a:latin typeface="Calibri"/>
                          <a:ea typeface="Calibri"/>
                          <a:cs typeface="Times New Roman"/>
                        </a:rPr>
                        <a:t>обозн</a:t>
                      </a: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Calibri"/>
                          <a:ea typeface="Calibri"/>
                          <a:cs typeface="Times New Roman"/>
                        </a:rPr>
                        <a:t>скорость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Calibri"/>
                          <a:ea typeface="Calibri"/>
                          <a:cs typeface="Calibri"/>
                        </a:rPr>
                        <a:t>ρ=m/V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Calibri"/>
                          <a:ea typeface="Calibri"/>
                          <a:cs typeface="Times New Roman"/>
                        </a:rPr>
                        <a:t>Весы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Calibri"/>
                          <a:ea typeface="Calibri"/>
                          <a:cs typeface="Times New Roman"/>
                        </a:rPr>
                        <a:t>Правило</a:t>
                      </a:r>
                      <a:r>
                        <a:rPr lang="ru-RU" sz="1600" b="1" i="1" baseline="0" dirty="0" smtClean="0">
                          <a:latin typeface="Calibri"/>
                          <a:ea typeface="Calibri"/>
                          <a:cs typeface="Times New Roman"/>
                        </a:rPr>
                        <a:t> равновесия рычага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Первый ученик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833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714644"/>
                <a:gridCol w="928694"/>
                <a:gridCol w="857256"/>
                <a:gridCol w="1885944"/>
                <a:gridCol w="1371600"/>
              </a:tblGrid>
              <a:tr h="713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скорость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м/с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ʋ</a:t>
                      </a: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=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s/t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Спидометр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Путь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ʋ*t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Рулетка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Время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t=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 s/ 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Часы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Плотность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кг/м</a:t>
                      </a: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ρ=m/V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Масса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кг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m=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 ρ*V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Весы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₁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*l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₁=F₂*l₂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</a:t>
            </a:r>
            <a:br>
              <a:rPr lang="ru-RU" dirty="0" smtClean="0"/>
            </a:br>
            <a:r>
              <a:rPr lang="ru-RU" dirty="0" smtClean="0"/>
              <a:t> на задания первого ученика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6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928958"/>
                <a:gridCol w="1000132"/>
                <a:gridCol w="857256"/>
                <a:gridCol w="1600192"/>
                <a:gridCol w="1371600"/>
              </a:tblGrid>
              <a:tr h="807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6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Время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6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6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кг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6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V=m/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 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6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i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i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Второй ученик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6720" y="6206512"/>
          <a:ext cx="8336280" cy="365760"/>
        </p:xfrm>
        <a:graphic>
          <a:graphicData uri="http://schemas.openxmlformats.org/drawingml/2006/table">
            <a:tbl>
              <a:tblPr/>
              <a:tblGrid>
                <a:gridCol w="8336280"/>
              </a:tblGrid>
              <a:tr h="35719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6       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Правило равновесия рычага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05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00"/>
                <a:gridCol w="3071834"/>
                <a:gridCol w="785818"/>
                <a:gridCol w="857256"/>
                <a:gridCol w="1600192"/>
                <a:gridCol w="1371600"/>
              </a:tblGrid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Время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t=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 s/ 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Часы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Плотность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кг/м</a:t>
                      </a: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ρ=m/V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Масса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кг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m=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 ρ*V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Весы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объем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V=m/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 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Мензурка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Сила тяжести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F=g*m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*l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₁=F₂*l₂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</a:t>
            </a:r>
            <a:br>
              <a:rPr lang="ru-RU" dirty="0" smtClean="0"/>
            </a:br>
            <a:r>
              <a:rPr lang="ru-RU" dirty="0" smtClean="0"/>
              <a:t>на задания второго ученика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05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571768"/>
                <a:gridCol w="1071570"/>
                <a:gridCol w="1000132"/>
                <a:gridCol w="1285884"/>
                <a:gridCol w="1828784"/>
              </a:tblGrid>
              <a:tr h="726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8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Масса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8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5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8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8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8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Третий ученик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833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00"/>
                <a:gridCol w="2786082"/>
                <a:gridCol w="857256"/>
                <a:gridCol w="928694"/>
                <a:gridCol w="1357322"/>
                <a:gridCol w="1757346"/>
              </a:tblGrid>
              <a:tr h="713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Масса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кг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m=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 ρ*V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Весы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объем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V=m/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 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Мензурка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Сила упругости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F=kx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Работа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Дж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A=F*s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Мощность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N=A/t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на задания третьего ученика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05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2786082"/>
                <a:gridCol w="857256"/>
                <a:gridCol w="1143008"/>
                <a:gridCol w="1285884"/>
                <a:gridCol w="1685908"/>
              </a:tblGrid>
              <a:tr h="834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8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8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A=F*s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8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ВТ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8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8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8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Четвёртий</a:t>
            </a:r>
            <a:r>
              <a:rPr lang="ru-RU" dirty="0" smtClean="0"/>
              <a:t> ученик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905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00"/>
                <a:gridCol w="2928958"/>
                <a:gridCol w="642942"/>
                <a:gridCol w="1000132"/>
                <a:gridCol w="1357322"/>
                <a:gridCol w="1757346"/>
              </a:tblGrid>
              <a:tr h="14860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b="1" i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Физическая величина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 обозн.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Единица измерен.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Формулы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Приборы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9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Сила упругости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F=kx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Динамометр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9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Работа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Дж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A=F*s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9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Мощность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ВТ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Calibri"/>
                          <a:ea typeface="Calibri"/>
                          <a:cs typeface="Times New Roman"/>
                        </a:rPr>
                        <a:t>N=A/t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9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КПД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Calibri"/>
                        </a:rPr>
                        <a:t>η</a:t>
                      </a:r>
                      <a:r>
                        <a:rPr lang="en-US" sz="1400" b="1" i="1">
                          <a:latin typeface="Calibri"/>
                          <a:ea typeface="Calibri"/>
                          <a:cs typeface="Calibri"/>
                        </a:rPr>
                        <a:t>=(A₁/A₂)*100%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9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Момент силы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Н*м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=F*s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9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Calibri"/>
                          <a:ea typeface="Calibri"/>
                          <a:cs typeface="Times New Roman"/>
                        </a:rPr>
                        <a:t>Правило равновесия рычага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Times New Roman"/>
                        </a:rPr>
                        <a:t>*l</a:t>
                      </a:r>
                      <a:r>
                        <a:rPr lang="en-US" sz="1400" b="1" i="1" dirty="0">
                          <a:latin typeface="Calibri"/>
                          <a:ea typeface="Calibri"/>
                          <a:cs typeface="Calibri"/>
                        </a:rPr>
                        <a:t>₁=F₂*l₂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</a:t>
            </a:r>
            <a:br>
              <a:rPr lang="ru-RU" dirty="0" smtClean="0"/>
            </a:br>
            <a:r>
              <a:rPr lang="ru-RU" dirty="0" smtClean="0"/>
              <a:t> на задания четвёртого ученика</a:t>
            </a:r>
            <a:endParaRPr lang="ru-RU" dirty="0"/>
          </a:p>
        </p:txBody>
      </p:sp>
    </p:spTree>
  </p:cSld>
  <p:clrMapOvr>
    <a:masterClrMapping/>
  </p:clrMapOvr>
  <p:transition spd="slow">
    <p:wheel spokes="8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249</TotalTime>
  <Words>886</Words>
  <Application>Microsoft Office PowerPoint</Application>
  <PresentationFormat>Экран (4:3)</PresentationFormat>
  <Paragraphs>557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Бумажная</vt:lpstr>
      <vt:lpstr>Физика в формулах и в единицах измерениях</vt:lpstr>
      <vt:lpstr>Первый ученик</vt:lpstr>
      <vt:lpstr>Ответы  на задания первого ученика</vt:lpstr>
      <vt:lpstr>Второй ученик</vt:lpstr>
      <vt:lpstr>Ответы на задания второго ученика</vt:lpstr>
      <vt:lpstr>Третий ученик</vt:lpstr>
      <vt:lpstr>Ответы  на задания третьего ученика</vt:lpstr>
      <vt:lpstr>Четвёртий ученик</vt:lpstr>
      <vt:lpstr>Ответы  на задания четвёртого ученика</vt:lpstr>
      <vt:lpstr>Пятый ученик</vt:lpstr>
      <vt:lpstr>Ответы  на задания пятого ученика</vt:lpstr>
      <vt:lpstr>Шестой ученик</vt:lpstr>
      <vt:lpstr>Ответы на задания второго ученика</vt:lpstr>
      <vt:lpstr>Седьмой ученик</vt:lpstr>
      <vt:lpstr>Ответы  на задания седьмого ученика</vt:lpstr>
      <vt:lpstr>Восьмой ученик</vt:lpstr>
      <vt:lpstr>Ответы  на задания восьмого ученика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Физика в формулах и в единицах измерениях</dc:title>
  <dc:creator>мушкатяра</dc:creator>
  <cp:lastModifiedBy>Lenovo</cp:lastModifiedBy>
  <cp:revision>27</cp:revision>
  <dcterms:created xsi:type="dcterms:W3CDTF">2016-02-03T13:24:24Z</dcterms:created>
  <dcterms:modified xsi:type="dcterms:W3CDTF">2016-02-03T17:44:29Z</dcterms:modified>
</cp:coreProperties>
</file>