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100" d="100"/>
          <a:sy n="100" d="100"/>
        </p:scale>
        <p:origin x="-6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FEB7E-8ECD-4567-B922-484BDC8E927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F17FD-C01B-41F5-B614-9FA4AA14B7B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Способы изменения внутренней энергии</a:t>
          </a:r>
          <a:endParaRPr lang="ru-RU" sz="2400" dirty="0">
            <a:solidFill>
              <a:srgbClr val="FF0000"/>
            </a:solidFill>
          </a:endParaRPr>
        </a:p>
      </dgm:t>
    </dgm:pt>
    <dgm:pt modelId="{20B8E2D1-0C91-40DC-94B7-1EE6C9369E79}" type="parTrans" cxnId="{6E5212AF-4BF4-4D83-ABEE-2C7E85BC3971}">
      <dgm:prSet/>
      <dgm:spPr/>
      <dgm:t>
        <a:bodyPr/>
        <a:lstStyle/>
        <a:p>
          <a:endParaRPr lang="ru-RU"/>
        </a:p>
      </dgm:t>
    </dgm:pt>
    <dgm:pt modelId="{48EFB7A6-D8A7-4166-A707-6693AA839CC1}" type="sibTrans" cxnId="{6E5212AF-4BF4-4D83-ABEE-2C7E85BC3971}">
      <dgm:prSet/>
      <dgm:spPr/>
      <dgm:t>
        <a:bodyPr/>
        <a:lstStyle/>
        <a:p>
          <a:endParaRPr lang="ru-RU"/>
        </a:p>
      </dgm:t>
    </dgm:pt>
    <dgm:pt modelId="{81D5A55E-5B5E-4CBC-A140-B44CDF1ABA8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F0"/>
              </a:solidFill>
            </a:rPr>
            <a:t>Совершение</a:t>
          </a:r>
          <a:r>
            <a:rPr lang="ru-RU" sz="2000" dirty="0" smtClean="0"/>
            <a:t> </a:t>
          </a:r>
          <a:r>
            <a:rPr lang="ru-RU" sz="2000" dirty="0" smtClean="0">
              <a:solidFill>
                <a:srgbClr val="00B0F0"/>
              </a:solidFill>
            </a:rPr>
            <a:t>работы</a:t>
          </a:r>
          <a:endParaRPr lang="ru-RU" sz="2000" dirty="0">
            <a:solidFill>
              <a:srgbClr val="00B0F0"/>
            </a:solidFill>
          </a:endParaRPr>
        </a:p>
      </dgm:t>
    </dgm:pt>
    <dgm:pt modelId="{09AF48F1-2016-41FC-ADC9-9E6713CC75E3}" type="parTrans" cxnId="{248DF151-B060-4EE5-83E8-3D21321761D8}">
      <dgm:prSet/>
      <dgm:spPr/>
      <dgm:t>
        <a:bodyPr/>
        <a:lstStyle/>
        <a:p>
          <a:endParaRPr lang="ru-RU"/>
        </a:p>
      </dgm:t>
    </dgm:pt>
    <dgm:pt modelId="{7BD27C6F-0A99-47D5-9654-C724AE48A7A7}" type="sibTrans" cxnId="{248DF151-B060-4EE5-83E8-3D21321761D8}">
      <dgm:prSet/>
      <dgm:spPr/>
      <dgm:t>
        <a:bodyPr/>
        <a:lstStyle/>
        <a:p>
          <a:endParaRPr lang="ru-RU"/>
        </a:p>
      </dgm:t>
    </dgm:pt>
    <dgm:pt modelId="{02F90091-DAB6-4052-8B15-DD4792F8B536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теплопроводность</a:t>
          </a:r>
          <a:endParaRPr lang="ru-RU" dirty="0">
            <a:solidFill>
              <a:srgbClr val="00B050"/>
            </a:solidFill>
          </a:endParaRPr>
        </a:p>
      </dgm:t>
    </dgm:pt>
    <dgm:pt modelId="{239CC21B-DE8B-4270-ABEB-D330C3491F7D}" type="parTrans" cxnId="{480B7424-9961-4703-B5F3-A6DD5CCD3E1D}">
      <dgm:prSet/>
      <dgm:spPr/>
      <dgm:t>
        <a:bodyPr/>
        <a:lstStyle/>
        <a:p>
          <a:endParaRPr lang="ru-RU"/>
        </a:p>
      </dgm:t>
    </dgm:pt>
    <dgm:pt modelId="{F46F3A64-8178-404A-B117-D9BBE84A29F9}" type="sibTrans" cxnId="{480B7424-9961-4703-B5F3-A6DD5CCD3E1D}">
      <dgm:prSet/>
      <dgm:spPr/>
      <dgm:t>
        <a:bodyPr/>
        <a:lstStyle/>
        <a:p>
          <a:endParaRPr lang="ru-RU"/>
        </a:p>
      </dgm:t>
    </dgm:pt>
    <dgm:pt modelId="{815989D3-5FC2-4AC6-A0B4-2E665741B0F4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конвекция</a:t>
          </a:r>
          <a:endParaRPr lang="ru-RU" dirty="0">
            <a:solidFill>
              <a:srgbClr val="00B050"/>
            </a:solidFill>
          </a:endParaRPr>
        </a:p>
      </dgm:t>
    </dgm:pt>
    <dgm:pt modelId="{A8AE6E75-274C-41EF-92AD-EE555F50B0E8}" type="parTrans" cxnId="{1366C8D3-E9B0-46E8-82A3-AE7DDF5EC4D2}">
      <dgm:prSet/>
      <dgm:spPr/>
      <dgm:t>
        <a:bodyPr/>
        <a:lstStyle/>
        <a:p>
          <a:endParaRPr lang="ru-RU"/>
        </a:p>
      </dgm:t>
    </dgm:pt>
    <dgm:pt modelId="{A1D06EE2-D645-487A-8908-E15421FF073C}" type="sibTrans" cxnId="{1366C8D3-E9B0-46E8-82A3-AE7DDF5EC4D2}">
      <dgm:prSet/>
      <dgm:spPr/>
      <dgm:t>
        <a:bodyPr/>
        <a:lstStyle/>
        <a:p>
          <a:endParaRPr lang="ru-RU"/>
        </a:p>
      </dgm:t>
    </dgm:pt>
    <dgm:pt modelId="{2A2E932D-1E27-48FC-98CF-4B801D49B07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B050"/>
              </a:solidFill>
            </a:rPr>
            <a:t>теплообмен</a:t>
          </a:r>
          <a:endParaRPr lang="ru-RU" sz="1800" dirty="0">
            <a:solidFill>
              <a:srgbClr val="00B050"/>
            </a:solidFill>
          </a:endParaRPr>
        </a:p>
      </dgm:t>
    </dgm:pt>
    <dgm:pt modelId="{A6CDB182-7E80-4739-BB64-AC4CF0E53B1F}" type="parTrans" cxnId="{1711B2CF-24D8-4320-828D-869BF67B2AAB}">
      <dgm:prSet/>
      <dgm:spPr/>
      <dgm:t>
        <a:bodyPr/>
        <a:lstStyle/>
        <a:p>
          <a:endParaRPr lang="ru-RU"/>
        </a:p>
      </dgm:t>
    </dgm:pt>
    <dgm:pt modelId="{07CD8727-CBDB-4BF5-893B-B563473C881C}" type="sibTrans" cxnId="{1711B2CF-24D8-4320-828D-869BF67B2AAB}">
      <dgm:prSet/>
      <dgm:spPr/>
      <dgm:t>
        <a:bodyPr/>
        <a:lstStyle/>
        <a:p>
          <a:endParaRPr lang="ru-RU"/>
        </a:p>
      </dgm:t>
    </dgm:pt>
    <dgm:pt modelId="{76681532-10D5-4105-B9EC-483CBA3A65A2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Лучистый теплообмен</a:t>
          </a:r>
          <a:endParaRPr lang="ru-RU" dirty="0">
            <a:solidFill>
              <a:srgbClr val="00B050"/>
            </a:solidFill>
          </a:endParaRPr>
        </a:p>
      </dgm:t>
    </dgm:pt>
    <dgm:pt modelId="{1EA528C2-DD04-41B4-BBD7-44AA2D104F26}" type="parTrans" cxnId="{28A5DD00-9D38-41AB-87BC-E6FA99388D9F}">
      <dgm:prSet/>
      <dgm:spPr/>
      <dgm:t>
        <a:bodyPr/>
        <a:lstStyle/>
        <a:p>
          <a:endParaRPr lang="ru-RU"/>
        </a:p>
      </dgm:t>
    </dgm:pt>
    <dgm:pt modelId="{DEEF3224-1357-4C49-B26A-3BD28A427538}" type="sibTrans" cxnId="{28A5DD00-9D38-41AB-87BC-E6FA99388D9F}">
      <dgm:prSet/>
      <dgm:spPr/>
      <dgm:t>
        <a:bodyPr/>
        <a:lstStyle/>
        <a:p>
          <a:endParaRPr lang="ru-RU"/>
        </a:p>
      </dgm:t>
    </dgm:pt>
    <dgm:pt modelId="{FB10FACC-CE42-4040-9583-EB950A9B65D7}" type="pres">
      <dgm:prSet presAssocID="{D49FEB7E-8ECD-4567-B922-484BDC8E92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79BE8D-7545-4CC5-B656-5B86C38314FC}" type="pres">
      <dgm:prSet presAssocID="{75FF17FD-C01B-41F5-B614-9FA4AA14B7B2}" presName="hierRoot1" presStyleCnt="0"/>
      <dgm:spPr/>
    </dgm:pt>
    <dgm:pt modelId="{7AD3A80E-6062-4C85-A026-A51B71CAA197}" type="pres">
      <dgm:prSet presAssocID="{75FF17FD-C01B-41F5-B614-9FA4AA14B7B2}" presName="composite" presStyleCnt="0"/>
      <dgm:spPr/>
    </dgm:pt>
    <dgm:pt modelId="{0ECC614F-34E3-438B-AB12-CD89552165C6}" type="pres">
      <dgm:prSet presAssocID="{75FF17FD-C01B-41F5-B614-9FA4AA14B7B2}" presName="background" presStyleLbl="node0" presStyleIdx="0" presStyleCnt="1"/>
      <dgm:spPr/>
    </dgm:pt>
    <dgm:pt modelId="{705639D1-54C9-41A8-B823-132C3B8B545F}" type="pres">
      <dgm:prSet presAssocID="{75FF17FD-C01B-41F5-B614-9FA4AA14B7B2}" presName="text" presStyleLbl="fgAcc0" presStyleIdx="0" presStyleCnt="1" custScaleX="1049124" custScaleY="283560" custLinFactNeighborX="3816" custLinFactNeighborY="4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B2CE5-E47A-43F7-AB34-AA78FB4FCE9A}" type="pres">
      <dgm:prSet presAssocID="{75FF17FD-C01B-41F5-B614-9FA4AA14B7B2}" presName="hierChild2" presStyleCnt="0"/>
      <dgm:spPr/>
    </dgm:pt>
    <dgm:pt modelId="{34B69239-9ED1-4C00-8835-23199C3FE2E0}" type="pres">
      <dgm:prSet presAssocID="{09AF48F1-2016-41FC-ADC9-9E6713CC75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D04C29E-7EBE-43A2-9286-0D8420052EAD}" type="pres">
      <dgm:prSet presAssocID="{81D5A55E-5B5E-4CBC-A140-B44CDF1ABA81}" presName="hierRoot2" presStyleCnt="0"/>
      <dgm:spPr/>
    </dgm:pt>
    <dgm:pt modelId="{6EF13F8F-EA41-4308-BCCD-1C088D8A549D}" type="pres">
      <dgm:prSet presAssocID="{81D5A55E-5B5E-4CBC-A140-B44CDF1ABA81}" presName="composite2" presStyleCnt="0"/>
      <dgm:spPr/>
    </dgm:pt>
    <dgm:pt modelId="{0F6F410F-C0F8-4E31-80E9-FC78EC973A32}" type="pres">
      <dgm:prSet presAssocID="{81D5A55E-5B5E-4CBC-A140-B44CDF1ABA81}" presName="background2" presStyleLbl="node2" presStyleIdx="0" presStyleCnt="2"/>
      <dgm:spPr/>
    </dgm:pt>
    <dgm:pt modelId="{60487549-42A5-4805-A33F-C120A5AA5184}" type="pres">
      <dgm:prSet presAssocID="{81D5A55E-5B5E-4CBC-A140-B44CDF1ABA81}" presName="text2" presStyleLbl="fgAcc2" presStyleIdx="0" presStyleCnt="2" custScaleX="482247" custScaleY="176814" custLinFactNeighborX="-15431" custLinFactNeighborY="-2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AE5AE-A681-4C9C-BD37-82112DF08B57}" type="pres">
      <dgm:prSet presAssocID="{81D5A55E-5B5E-4CBC-A140-B44CDF1ABA81}" presName="hierChild3" presStyleCnt="0"/>
      <dgm:spPr/>
    </dgm:pt>
    <dgm:pt modelId="{2F80E3B7-E686-48BB-B9E4-24B8DD49343C}" type="pres">
      <dgm:prSet presAssocID="{239CC21B-DE8B-4270-ABEB-D330C3491F7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83ACE75-A24D-445C-8F99-756A81250474}" type="pres">
      <dgm:prSet presAssocID="{02F90091-DAB6-4052-8B15-DD4792F8B536}" presName="hierRoot3" presStyleCnt="0"/>
      <dgm:spPr/>
    </dgm:pt>
    <dgm:pt modelId="{244C4BC0-1848-4338-A5E7-B4FB85659B23}" type="pres">
      <dgm:prSet presAssocID="{02F90091-DAB6-4052-8B15-DD4792F8B536}" presName="composite3" presStyleCnt="0"/>
      <dgm:spPr/>
    </dgm:pt>
    <dgm:pt modelId="{0DF82553-2C7F-440D-A2FE-EC84B3D39289}" type="pres">
      <dgm:prSet presAssocID="{02F90091-DAB6-4052-8B15-DD4792F8B536}" presName="background3" presStyleLbl="node3" presStyleIdx="0" presStyleCnt="3"/>
      <dgm:spPr/>
    </dgm:pt>
    <dgm:pt modelId="{6DE88247-0B96-4C8A-8697-082A9D51FAC8}" type="pres">
      <dgm:prSet presAssocID="{02F90091-DAB6-4052-8B15-DD4792F8B536}" presName="text3" presStyleLbl="fgAcc3" presStyleIdx="0" presStyleCnt="3" custScaleX="264334" custScaleY="240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F180A-06D6-445E-889C-7663283B0523}" type="pres">
      <dgm:prSet presAssocID="{02F90091-DAB6-4052-8B15-DD4792F8B536}" presName="hierChild4" presStyleCnt="0"/>
      <dgm:spPr/>
    </dgm:pt>
    <dgm:pt modelId="{092D08C6-47F7-488E-9E69-554452C98663}" type="pres">
      <dgm:prSet presAssocID="{A8AE6E75-274C-41EF-92AD-EE555F50B0E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4FE754A-7F96-46FC-9982-3C7D25237904}" type="pres">
      <dgm:prSet presAssocID="{815989D3-5FC2-4AC6-A0B4-2E665741B0F4}" presName="hierRoot3" presStyleCnt="0"/>
      <dgm:spPr/>
    </dgm:pt>
    <dgm:pt modelId="{4B17B186-7D8A-417D-9C11-C5A802AEDB3D}" type="pres">
      <dgm:prSet presAssocID="{815989D3-5FC2-4AC6-A0B4-2E665741B0F4}" presName="composite3" presStyleCnt="0"/>
      <dgm:spPr/>
    </dgm:pt>
    <dgm:pt modelId="{01178030-F117-4095-9B69-0F0724AB33D4}" type="pres">
      <dgm:prSet presAssocID="{815989D3-5FC2-4AC6-A0B4-2E665741B0F4}" presName="background3" presStyleLbl="node3" presStyleIdx="1" presStyleCnt="3"/>
      <dgm:spPr/>
    </dgm:pt>
    <dgm:pt modelId="{EE05BED6-A120-40A4-AEE8-218291CF4FF2}" type="pres">
      <dgm:prSet presAssocID="{815989D3-5FC2-4AC6-A0B4-2E665741B0F4}" presName="text3" presStyleLbl="fgAcc3" presStyleIdx="1" presStyleCnt="3" custScaleX="270880" custScaleY="240465" custLinFactNeighborX="4727" custLinFactNeighborY="6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DC512-B122-4EAB-B85F-514002B8488F}" type="pres">
      <dgm:prSet presAssocID="{815989D3-5FC2-4AC6-A0B4-2E665741B0F4}" presName="hierChild4" presStyleCnt="0"/>
      <dgm:spPr/>
    </dgm:pt>
    <dgm:pt modelId="{AECB5EB2-624F-4A26-83EA-40197700A906}" type="pres">
      <dgm:prSet presAssocID="{A6CDB182-7E80-4739-BB64-AC4CF0E53B1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0C00AB-5E0A-4C5C-9390-D4CBB1B64968}" type="pres">
      <dgm:prSet presAssocID="{2A2E932D-1E27-48FC-98CF-4B801D49B072}" presName="hierRoot2" presStyleCnt="0"/>
      <dgm:spPr/>
    </dgm:pt>
    <dgm:pt modelId="{911FACCA-7734-4AD2-B6E0-4BB2407AE7C5}" type="pres">
      <dgm:prSet presAssocID="{2A2E932D-1E27-48FC-98CF-4B801D49B072}" presName="composite2" presStyleCnt="0"/>
      <dgm:spPr/>
    </dgm:pt>
    <dgm:pt modelId="{0D4A9B25-FFBF-431B-A1B9-DFC7ADF3E0D3}" type="pres">
      <dgm:prSet presAssocID="{2A2E932D-1E27-48FC-98CF-4B801D49B072}" presName="background2" presStyleLbl="node2" presStyleIdx="1" presStyleCnt="2"/>
      <dgm:spPr/>
    </dgm:pt>
    <dgm:pt modelId="{4CD3EAE5-90A2-4B8A-B895-CE9531BC9310}" type="pres">
      <dgm:prSet presAssocID="{2A2E932D-1E27-48FC-98CF-4B801D49B072}" presName="text2" presStyleLbl="fgAcc2" presStyleIdx="1" presStyleCnt="2" custScaleX="487042" custScaleY="152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EE427-3A0D-4508-8100-743CDD487AFD}" type="pres">
      <dgm:prSet presAssocID="{2A2E932D-1E27-48FC-98CF-4B801D49B072}" presName="hierChild3" presStyleCnt="0"/>
      <dgm:spPr/>
    </dgm:pt>
    <dgm:pt modelId="{79692A9A-2F3B-4CEA-B1C0-278F9A88B093}" type="pres">
      <dgm:prSet presAssocID="{1EA528C2-DD04-41B4-BBD7-44AA2D104F2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8075B8D-BD17-4671-814B-C298D72A5217}" type="pres">
      <dgm:prSet presAssocID="{76681532-10D5-4105-B9EC-483CBA3A65A2}" presName="hierRoot3" presStyleCnt="0"/>
      <dgm:spPr/>
    </dgm:pt>
    <dgm:pt modelId="{6E5A90B6-2BFD-44C4-A852-1994E3AF97CE}" type="pres">
      <dgm:prSet presAssocID="{76681532-10D5-4105-B9EC-483CBA3A65A2}" presName="composite3" presStyleCnt="0"/>
      <dgm:spPr/>
    </dgm:pt>
    <dgm:pt modelId="{121E8ACF-C63D-4B8C-9173-1FE4DB2F3DC6}" type="pres">
      <dgm:prSet presAssocID="{76681532-10D5-4105-B9EC-483CBA3A65A2}" presName="background3" presStyleLbl="node3" presStyleIdx="2" presStyleCnt="3"/>
      <dgm:spPr/>
    </dgm:pt>
    <dgm:pt modelId="{F8E7E33E-9E72-49FD-B6E8-46DB7AE879E2}" type="pres">
      <dgm:prSet presAssocID="{76681532-10D5-4105-B9EC-483CBA3A65A2}" presName="text3" presStyleLbl="fgAcc3" presStyleIdx="2" presStyleCnt="3" custAng="0" custScaleX="412952" custScaleY="269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A7CDB-09F8-4713-B995-24A2B6F3CD88}" type="pres">
      <dgm:prSet presAssocID="{76681532-10D5-4105-B9EC-483CBA3A65A2}" presName="hierChild4" presStyleCnt="0"/>
      <dgm:spPr/>
    </dgm:pt>
  </dgm:ptLst>
  <dgm:cxnLst>
    <dgm:cxn modelId="{1A460EC0-1589-4BC6-BEA9-2C4594870251}" type="presOf" srcId="{2A2E932D-1E27-48FC-98CF-4B801D49B072}" destId="{4CD3EAE5-90A2-4B8A-B895-CE9531BC9310}" srcOrd="0" destOrd="0" presId="urn:microsoft.com/office/officeart/2005/8/layout/hierarchy1"/>
    <dgm:cxn modelId="{C4A38B5D-3B98-4869-9B97-2B81AF906AB8}" type="presOf" srcId="{75FF17FD-C01B-41F5-B614-9FA4AA14B7B2}" destId="{705639D1-54C9-41A8-B823-132C3B8B545F}" srcOrd="0" destOrd="0" presId="urn:microsoft.com/office/officeart/2005/8/layout/hierarchy1"/>
    <dgm:cxn modelId="{1366C8D3-E9B0-46E8-82A3-AE7DDF5EC4D2}" srcId="{81D5A55E-5B5E-4CBC-A140-B44CDF1ABA81}" destId="{815989D3-5FC2-4AC6-A0B4-2E665741B0F4}" srcOrd="1" destOrd="0" parTransId="{A8AE6E75-274C-41EF-92AD-EE555F50B0E8}" sibTransId="{A1D06EE2-D645-487A-8908-E15421FF073C}"/>
    <dgm:cxn modelId="{480B7424-9961-4703-B5F3-A6DD5CCD3E1D}" srcId="{81D5A55E-5B5E-4CBC-A140-B44CDF1ABA81}" destId="{02F90091-DAB6-4052-8B15-DD4792F8B536}" srcOrd="0" destOrd="0" parTransId="{239CC21B-DE8B-4270-ABEB-D330C3491F7D}" sibTransId="{F46F3A64-8178-404A-B117-D9BBE84A29F9}"/>
    <dgm:cxn modelId="{6E5212AF-4BF4-4D83-ABEE-2C7E85BC3971}" srcId="{D49FEB7E-8ECD-4567-B922-484BDC8E9279}" destId="{75FF17FD-C01B-41F5-B614-9FA4AA14B7B2}" srcOrd="0" destOrd="0" parTransId="{20B8E2D1-0C91-40DC-94B7-1EE6C9369E79}" sibTransId="{48EFB7A6-D8A7-4166-A707-6693AA839CC1}"/>
    <dgm:cxn modelId="{28A5DD00-9D38-41AB-87BC-E6FA99388D9F}" srcId="{2A2E932D-1E27-48FC-98CF-4B801D49B072}" destId="{76681532-10D5-4105-B9EC-483CBA3A65A2}" srcOrd="0" destOrd="0" parTransId="{1EA528C2-DD04-41B4-BBD7-44AA2D104F26}" sibTransId="{DEEF3224-1357-4C49-B26A-3BD28A427538}"/>
    <dgm:cxn modelId="{248DF151-B060-4EE5-83E8-3D21321761D8}" srcId="{75FF17FD-C01B-41F5-B614-9FA4AA14B7B2}" destId="{81D5A55E-5B5E-4CBC-A140-B44CDF1ABA81}" srcOrd="0" destOrd="0" parTransId="{09AF48F1-2016-41FC-ADC9-9E6713CC75E3}" sibTransId="{7BD27C6F-0A99-47D5-9654-C724AE48A7A7}"/>
    <dgm:cxn modelId="{8FB263FC-2889-4396-BB6E-A8218918C2A2}" type="presOf" srcId="{02F90091-DAB6-4052-8B15-DD4792F8B536}" destId="{6DE88247-0B96-4C8A-8697-082A9D51FAC8}" srcOrd="0" destOrd="0" presId="urn:microsoft.com/office/officeart/2005/8/layout/hierarchy1"/>
    <dgm:cxn modelId="{8B05563A-35E8-4F08-97A7-7F49010041B6}" type="presOf" srcId="{A6CDB182-7E80-4739-BB64-AC4CF0E53B1F}" destId="{AECB5EB2-624F-4A26-83EA-40197700A906}" srcOrd="0" destOrd="0" presId="urn:microsoft.com/office/officeart/2005/8/layout/hierarchy1"/>
    <dgm:cxn modelId="{31801FF5-AE13-4F2C-BB74-81E7D907260B}" type="presOf" srcId="{815989D3-5FC2-4AC6-A0B4-2E665741B0F4}" destId="{EE05BED6-A120-40A4-AEE8-218291CF4FF2}" srcOrd="0" destOrd="0" presId="urn:microsoft.com/office/officeart/2005/8/layout/hierarchy1"/>
    <dgm:cxn modelId="{8CBB3F53-4D6F-4F94-A21F-D6D2FA9663CD}" type="presOf" srcId="{A8AE6E75-274C-41EF-92AD-EE555F50B0E8}" destId="{092D08C6-47F7-488E-9E69-554452C98663}" srcOrd="0" destOrd="0" presId="urn:microsoft.com/office/officeart/2005/8/layout/hierarchy1"/>
    <dgm:cxn modelId="{1711B2CF-24D8-4320-828D-869BF67B2AAB}" srcId="{75FF17FD-C01B-41F5-B614-9FA4AA14B7B2}" destId="{2A2E932D-1E27-48FC-98CF-4B801D49B072}" srcOrd="1" destOrd="0" parTransId="{A6CDB182-7E80-4739-BB64-AC4CF0E53B1F}" sibTransId="{07CD8727-CBDB-4BF5-893B-B563473C881C}"/>
    <dgm:cxn modelId="{1B522EC0-7CEA-4A14-B7C3-F89DB68F11DF}" type="presOf" srcId="{81D5A55E-5B5E-4CBC-A140-B44CDF1ABA81}" destId="{60487549-42A5-4805-A33F-C120A5AA5184}" srcOrd="0" destOrd="0" presId="urn:microsoft.com/office/officeart/2005/8/layout/hierarchy1"/>
    <dgm:cxn modelId="{3792CA6E-94A8-4C25-8D5C-C8DBBF5269C9}" type="presOf" srcId="{1EA528C2-DD04-41B4-BBD7-44AA2D104F26}" destId="{79692A9A-2F3B-4CEA-B1C0-278F9A88B093}" srcOrd="0" destOrd="0" presId="urn:microsoft.com/office/officeart/2005/8/layout/hierarchy1"/>
    <dgm:cxn modelId="{01A22605-BB14-452F-A855-87CC0F49AFF9}" type="presOf" srcId="{239CC21B-DE8B-4270-ABEB-D330C3491F7D}" destId="{2F80E3B7-E686-48BB-B9E4-24B8DD49343C}" srcOrd="0" destOrd="0" presId="urn:microsoft.com/office/officeart/2005/8/layout/hierarchy1"/>
    <dgm:cxn modelId="{6FB5C880-AD98-4389-8A65-DE5FE18FB253}" type="presOf" srcId="{09AF48F1-2016-41FC-ADC9-9E6713CC75E3}" destId="{34B69239-9ED1-4C00-8835-23199C3FE2E0}" srcOrd="0" destOrd="0" presId="urn:microsoft.com/office/officeart/2005/8/layout/hierarchy1"/>
    <dgm:cxn modelId="{8A930F52-8BDA-42D7-8092-4863AE391C0C}" type="presOf" srcId="{76681532-10D5-4105-B9EC-483CBA3A65A2}" destId="{F8E7E33E-9E72-49FD-B6E8-46DB7AE879E2}" srcOrd="0" destOrd="0" presId="urn:microsoft.com/office/officeart/2005/8/layout/hierarchy1"/>
    <dgm:cxn modelId="{F4F96A08-853A-41D0-B6C4-844FA45505EB}" type="presOf" srcId="{D49FEB7E-8ECD-4567-B922-484BDC8E9279}" destId="{FB10FACC-CE42-4040-9583-EB950A9B65D7}" srcOrd="0" destOrd="0" presId="urn:microsoft.com/office/officeart/2005/8/layout/hierarchy1"/>
    <dgm:cxn modelId="{17A5EBD8-EFE8-425B-B944-002E4BD3A34A}" type="presParOf" srcId="{FB10FACC-CE42-4040-9583-EB950A9B65D7}" destId="{9F79BE8D-7545-4CC5-B656-5B86C38314FC}" srcOrd="0" destOrd="0" presId="urn:microsoft.com/office/officeart/2005/8/layout/hierarchy1"/>
    <dgm:cxn modelId="{FEA90814-49BA-447B-A4C5-4B13F4F7AFD5}" type="presParOf" srcId="{9F79BE8D-7545-4CC5-B656-5B86C38314FC}" destId="{7AD3A80E-6062-4C85-A026-A51B71CAA197}" srcOrd="0" destOrd="0" presId="urn:microsoft.com/office/officeart/2005/8/layout/hierarchy1"/>
    <dgm:cxn modelId="{E5320108-0A79-4D5D-87BF-DFDE1F2C77CF}" type="presParOf" srcId="{7AD3A80E-6062-4C85-A026-A51B71CAA197}" destId="{0ECC614F-34E3-438B-AB12-CD89552165C6}" srcOrd="0" destOrd="0" presId="urn:microsoft.com/office/officeart/2005/8/layout/hierarchy1"/>
    <dgm:cxn modelId="{15248FCE-826E-4B89-BE34-DF4A29BE1F4E}" type="presParOf" srcId="{7AD3A80E-6062-4C85-A026-A51B71CAA197}" destId="{705639D1-54C9-41A8-B823-132C3B8B545F}" srcOrd="1" destOrd="0" presId="urn:microsoft.com/office/officeart/2005/8/layout/hierarchy1"/>
    <dgm:cxn modelId="{15A54273-C137-41EF-ACB1-A1A0DF0DD7DD}" type="presParOf" srcId="{9F79BE8D-7545-4CC5-B656-5B86C38314FC}" destId="{123B2CE5-E47A-43F7-AB34-AA78FB4FCE9A}" srcOrd="1" destOrd="0" presId="urn:microsoft.com/office/officeart/2005/8/layout/hierarchy1"/>
    <dgm:cxn modelId="{0A99BAEB-02BD-43AA-AA23-420E08CC35E6}" type="presParOf" srcId="{123B2CE5-E47A-43F7-AB34-AA78FB4FCE9A}" destId="{34B69239-9ED1-4C00-8835-23199C3FE2E0}" srcOrd="0" destOrd="0" presId="urn:microsoft.com/office/officeart/2005/8/layout/hierarchy1"/>
    <dgm:cxn modelId="{F75E1123-EA13-4F63-A458-91132181A07C}" type="presParOf" srcId="{123B2CE5-E47A-43F7-AB34-AA78FB4FCE9A}" destId="{BD04C29E-7EBE-43A2-9286-0D8420052EAD}" srcOrd="1" destOrd="0" presId="urn:microsoft.com/office/officeart/2005/8/layout/hierarchy1"/>
    <dgm:cxn modelId="{D8852F7F-5307-4A84-9FAA-ABE12621E894}" type="presParOf" srcId="{BD04C29E-7EBE-43A2-9286-0D8420052EAD}" destId="{6EF13F8F-EA41-4308-BCCD-1C088D8A549D}" srcOrd="0" destOrd="0" presId="urn:microsoft.com/office/officeart/2005/8/layout/hierarchy1"/>
    <dgm:cxn modelId="{FE9963EB-4047-4957-9F06-EEDDF5A392F5}" type="presParOf" srcId="{6EF13F8F-EA41-4308-BCCD-1C088D8A549D}" destId="{0F6F410F-C0F8-4E31-80E9-FC78EC973A32}" srcOrd="0" destOrd="0" presId="urn:microsoft.com/office/officeart/2005/8/layout/hierarchy1"/>
    <dgm:cxn modelId="{9D22B78A-A58F-46A3-BFB9-9FB0FA260391}" type="presParOf" srcId="{6EF13F8F-EA41-4308-BCCD-1C088D8A549D}" destId="{60487549-42A5-4805-A33F-C120A5AA5184}" srcOrd="1" destOrd="0" presId="urn:microsoft.com/office/officeart/2005/8/layout/hierarchy1"/>
    <dgm:cxn modelId="{6865A201-05D6-4530-86BB-232BA0019CC4}" type="presParOf" srcId="{BD04C29E-7EBE-43A2-9286-0D8420052EAD}" destId="{B1EAE5AE-A681-4C9C-BD37-82112DF08B57}" srcOrd="1" destOrd="0" presId="urn:microsoft.com/office/officeart/2005/8/layout/hierarchy1"/>
    <dgm:cxn modelId="{55664A0B-039A-4FD1-BD7C-B41B9CD720A4}" type="presParOf" srcId="{B1EAE5AE-A681-4C9C-BD37-82112DF08B57}" destId="{2F80E3B7-E686-48BB-B9E4-24B8DD49343C}" srcOrd="0" destOrd="0" presId="urn:microsoft.com/office/officeart/2005/8/layout/hierarchy1"/>
    <dgm:cxn modelId="{6584F393-9A68-45B1-AA23-62B5571446A1}" type="presParOf" srcId="{B1EAE5AE-A681-4C9C-BD37-82112DF08B57}" destId="{E83ACE75-A24D-445C-8F99-756A81250474}" srcOrd="1" destOrd="0" presId="urn:microsoft.com/office/officeart/2005/8/layout/hierarchy1"/>
    <dgm:cxn modelId="{7F22138D-2EA5-48BB-A40B-BC2A334A1F1A}" type="presParOf" srcId="{E83ACE75-A24D-445C-8F99-756A81250474}" destId="{244C4BC0-1848-4338-A5E7-B4FB85659B23}" srcOrd="0" destOrd="0" presId="urn:microsoft.com/office/officeart/2005/8/layout/hierarchy1"/>
    <dgm:cxn modelId="{79B4FE6D-AC5D-41BF-A617-FF1894ED245E}" type="presParOf" srcId="{244C4BC0-1848-4338-A5E7-B4FB85659B23}" destId="{0DF82553-2C7F-440D-A2FE-EC84B3D39289}" srcOrd="0" destOrd="0" presId="urn:microsoft.com/office/officeart/2005/8/layout/hierarchy1"/>
    <dgm:cxn modelId="{CA292A2E-7327-4C0F-B452-288D07DD5856}" type="presParOf" srcId="{244C4BC0-1848-4338-A5E7-B4FB85659B23}" destId="{6DE88247-0B96-4C8A-8697-082A9D51FAC8}" srcOrd="1" destOrd="0" presId="urn:microsoft.com/office/officeart/2005/8/layout/hierarchy1"/>
    <dgm:cxn modelId="{EC43B59B-E2E1-4C30-B00F-B489E5EB7237}" type="presParOf" srcId="{E83ACE75-A24D-445C-8F99-756A81250474}" destId="{1ACF180A-06D6-445E-889C-7663283B0523}" srcOrd="1" destOrd="0" presId="urn:microsoft.com/office/officeart/2005/8/layout/hierarchy1"/>
    <dgm:cxn modelId="{193ECD16-6743-45D4-B75D-3E1E8844BE45}" type="presParOf" srcId="{B1EAE5AE-A681-4C9C-BD37-82112DF08B57}" destId="{092D08C6-47F7-488E-9E69-554452C98663}" srcOrd="2" destOrd="0" presId="urn:microsoft.com/office/officeart/2005/8/layout/hierarchy1"/>
    <dgm:cxn modelId="{17440BFA-F70A-4233-A56D-076F59F730C2}" type="presParOf" srcId="{B1EAE5AE-A681-4C9C-BD37-82112DF08B57}" destId="{74FE754A-7F96-46FC-9982-3C7D25237904}" srcOrd="3" destOrd="0" presId="urn:microsoft.com/office/officeart/2005/8/layout/hierarchy1"/>
    <dgm:cxn modelId="{096EB5B8-1035-4CE5-B993-C11AC61A73E6}" type="presParOf" srcId="{74FE754A-7F96-46FC-9982-3C7D25237904}" destId="{4B17B186-7D8A-417D-9C11-C5A802AEDB3D}" srcOrd="0" destOrd="0" presId="urn:microsoft.com/office/officeart/2005/8/layout/hierarchy1"/>
    <dgm:cxn modelId="{55855BAA-C9D2-447D-A816-67F720799A9D}" type="presParOf" srcId="{4B17B186-7D8A-417D-9C11-C5A802AEDB3D}" destId="{01178030-F117-4095-9B69-0F0724AB33D4}" srcOrd="0" destOrd="0" presId="urn:microsoft.com/office/officeart/2005/8/layout/hierarchy1"/>
    <dgm:cxn modelId="{009569A6-C97D-4BCA-93AC-F1C49E59D27C}" type="presParOf" srcId="{4B17B186-7D8A-417D-9C11-C5A802AEDB3D}" destId="{EE05BED6-A120-40A4-AEE8-218291CF4FF2}" srcOrd="1" destOrd="0" presId="urn:microsoft.com/office/officeart/2005/8/layout/hierarchy1"/>
    <dgm:cxn modelId="{E6A57C96-A0EA-4EC8-8615-5E489D5C0C14}" type="presParOf" srcId="{74FE754A-7F96-46FC-9982-3C7D25237904}" destId="{D4BDC512-B122-4EAB-B85F-514002B8488F}" srcOrd="1" destOrd="0" presId="urn:microsoft.com/office/officeart/2005/8/layout/hierarchy1"/>
    <dgm:cxn modelId="{57FD3864-230E-42AC-961D-5BF36F99B4A1}" type="presParOf" srcId="{123B2CE5-E47A-43F7-AB34-AA78FB4FCE9A}" destId="{AECB5EB2-624F-4A26-83EA-40197700A906}" srcOrd="2" destOrd="0" presId="urn:microsoft.com/office/officeart/2005/8/layout/hierarchy1"/>
    <dgm:cxn modelId="{3EFDFD0F-45C3-4977-B2F3-7E891B076B4C}" type="presParOf" srcId="{123B2CE5-E47A-43F7-AB34-AA78FB4FCE9A}" destId="{3C0C00AB-5E0A-4C5C-9390-D4CBB1B64968}" srcOrd="3" destOrd="0" presId="urn:microsoft.com/office/officeart/2005/8/layout/hierarchy1"/>
    <dgm:cxn modelId="{E741B0BE-A458-4334-83E9-76E86963A143}" type="presParOf" srcId="{3C0C00AB-5E0A-4C5C-9390-D4CBB1B64968}" destId="{911FACCA-7734-4AD2-B6E0-4BB2407AE7C5}" srcOrd="0" destOrd="0" presId="urn:microsoft.com/office/officeart/2005/8/layout/hierarchy1"/>
    <dgm:cxn modelId="{99C1A00C-A227-4AE3-BD1F-5A596C7F77CA}" type="presParOf" srcId="{911FACCA-7734-4AD2-B6E0-4BB2407AE7C5}" destId="{0D4A9B25-FFBF-431B-A1B9-DFC7ADF3E0D3}" srcOrd="0" destOrd="0" presId="urn:microsoft.com/office/officeart/2005/8/layout/hierarchy1"/>
    <dgm:cxn modelId="{BCFDD0BA-182E-4F21-B34E-F3D71FFAA002}" type="presParOf" srcId="{911FACCA-7734-4AD2-B6E0-4BB2407AE7C5}" destId="{4CD3EAE5-90A2-4B8A-B895-CE9531BC9310}" srcOrd="1" destOrd="0" presId="urn:microsoft.com/office/officeart/2005/8/layout/hierarchy1"/>
    <dgm:cxn modelId="{73B10BF1-4E5E-4603-8047-F7DD3A486AEE}" type="presParOf" srcId="{3C0C00AB-5E0A-4C5C-9390-D4CBB1B64968}" destId="{24FEE427-3A0D-4508-8100-743CDD487AFD}" srcOrd="1" destOrd="0" presId="urn:microsoft.com/office/officeart/2005/8/layout/hierarchy1"/>
    <dgm:cxn modelId="{5288F456-CCBE-4377-A662-4FF2C06B64A9}" type="presParOf" srcId="{24FEE427-3A0D-4508-8100-743CDD487AFD}" destId="{79692A9A-2F3B-4CEA-B1C0-278F9A88B093}" srcOrd="0" destOrd="0" presId="urn:microsoft.com/office/officeart/2005/8/layout/hierarchy1"/>
    <dgm:cxn modelId="{C9057DC3-5087-4801-A99A-B2D702C17EDD}" type="presParOf" srcId="{24FEE427-3A0D-4508-8100-743CDD487AFD}" destId="{68075B8D-BD17-4671-814B-C298D72A5217}" srcOrd="1" destOrd="0" presId="urn:microsoft.com/office/officeart/2005/8/layout/hierarchy1"/>
    <dgm:cxn modelId="{38CEDBBD-C2AD-4AD4-B623-E4A8091CB794}" type="presParOf" srcId="{68075B8D-BD17-4671-814B-C298D72A5217}" destId="{6E5A90B6-2BFD-44C4-A852-1994E3AF97CE}" srcOrd="0" destOrd="0" presId="urn:microsoft.com/office/officeart/2005/8/layout/hierarchy1"/>
    <dgm:cxn modelId="{4A5D99B3-557E-4861-A6AA-1828261F0BFE}" type="presParOf" srcId="{6E5A90B6-2BFD-44C4-A852-1994E3AF97CE}" destId="{121E8ACF-C63D-4B8C-9173-1FE4DB2F3DC6}" srcOrd="0" destOrd="0" presId="urn:microsoft.com/office/officeart/2005/8/layout/hierarchy1"/>
    <dgm:cxn modelId="{AD752741-EDA5-408B-8BED-F78A581DD25E}" type="presParOf" srcId="{6E5A90B6-2BFD-44C4-A852-1994E3AF97CE}" destId="{F8E7E33E-9E72-49FD-B6E8-46DB7AE879E2}" srcOrd="1" destOrd="0" presId="urn:microsoft.com/office/officeart/2005/8/layout/hierarchy1"/>
    <dgm:cxn modelId="{17FC371E-82E7-4BAB-B628-C6BB781B4592}" type="presParOf" srcId="{68075B8D-BD17-4671-814B-C298D72A5217}" destId="{4BDA7CDB-09F8-4713-B995-24A2B6F3CD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92A9A-2F3B-4CEA-B1C0-278F9A88B093}">
      <dsp:nvSpPr>
        <dsp:cNvPr id="0" name=""/>
        <dsp:cNvSpPr/>
      </dsp:nvSpPr>
      <dsp:spPr>
        <a:xfrm>
          <a:off x="6004047" y="2652309"/>
          <a:ext cx="91440" cy="223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7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B5EB2-624F-4A26-83EA-40197700A906}">
      <dsp:nvSpPr>
        <dsp:cNvPr id="0" name=""/>
        <dsp:cNvSpPr/>
      </dsp:nvSpPr>
      <dsp:spPr>
        <a:xfrm>
          <a:off x="4108048" y="1709003"/>
          <a:ext cx="1941718" cy="20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2"/>
              </a:lnTo>
              <a:lnTo>
                <a:pt x="1941718" y="128812"/>
              </a:lnTo>
              <a:lnTo>
                <a:pt x="1941718" y="20009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D08C6-47F7-488E-9E69-554452C98663}">
      <dsp:nvSpPr>
        <dsp:cNvPr id="0" name=""/>
        <dsp:cNvSpPr/>
      </dsp:nvSpPr>
      <dsp:spPr>
        <a:xfrm>
          <a:off x="2026899" y="2759098"/>
          <a:ext cx="1257502" cy="26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19"/>
              </a:lnTo>
              <a:lnTo>
                <a:pt x="1257502" y="198219"/>
              </a:lnTo>
              <a:lnTo>
                <a:pt x="1257502" y="26949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0E3B7-E686-48BB-B9E4-24B8DD49343C}">
      <dsp:nvSpPr>
        <dsp:cNvPr id="0" name=""/>
        <dsp:cNvSpPr/>
      </dsp:nvSpPr>
      <dsp:spPr>
        <a:xfrm>
          <a:off x="1018041" y="2759098"/>
          <a:ext cx="1008858" cy="237642"/>
        </a:xfrm>
        <a:custGeom>
          <a:avLst/>
          <a:gdLst/>
          <a:ahLst/>
          <a:cxnLst/>
          <a:rect l="0" t="0" r="0" b="0"/>
          <a:pathLst>
            <a:path>
              <a:moveTo>
                <a:pt x="1008858" y="0"/>
              </a:moveTo>
              <a:lnTo>
                <a:pt x="1008858" y="166364"/>
              </a:lnTo>
              <a:lnTo>
                <a:pt x="0" y="166364"/>
              </a:lnTo>
              <a:lnTo>
                <a:pt x="0" y="2376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69239-9ED1-4C00-8835-23199C3FE2E0}">
      <dsp:nvSpPr>
        <dsp:cNvPr id="0" name=""/>
        <dsp:cNvSpPr/>
      </dsp:nvSpPr>
      <dsp:spPr>
        <a:xfrm>
          <a:off x="2026899" y="1709003"/>
          <a:ext cx="2081149" cy="186219"/>
        </a:xfrm>
        <a:custGeom>
          <a:avLst/>
          <a:gdLst/>
          <a:ahLst/>
          <a:cxnLst/>
          <a:rect l="0" t="0" r="0" b="0"/>
          <a:pathLst>
            <a:path>
              <a:moveTo>
                <a:pt x="2081149" y="0"/>
              </a:moveTo>
              <a:lnTo>
                <a:pt x="2081149" y="114941"/>
              </a:lnTo>
              <a:lnTo>
                <a:pt x="0" y="114941"/>
              </a:lnTo>
              <a:lnTo>
                <a:pt x="0" y="18621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C614F-34E3-438B-AB12-CD89552165C6}">
      <dsp:nvSpPr>
        <dsp:cNvPr id="0" name=""/>
        <dsp:cNvSpPr/>
      </dsp:nvSpPr>
      <dsp:spPr>
        <a:xfrm>
          <a:off x="71988" y="323589"/>
          <a:ext cx="8072121" cy="138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39D1-54C9-41A8-B823-132C3B8B545F}">
      <dsp:nvSpPr>
        <dsp:cNvPr id="0" name=""/>
        <dsp:cNvSpPr/>
      </dsp:nvSpPr>
      <dsp:spPr>
        <a:xfrm>
          <a:off x="157478" y="404805"/>
          <a:ext cx="8072121" cy="138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Способы изменения внутренней энергии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157478" y="404805"/>
        <a:ext cx="8072121" cy="1385413"/>
      </dsp:txXfrm>
    </dsp:sp>
    <dsp:sp modelId="{0F6F410F-C0F8-4E31-80E9-FC78EC973A32}">
      <dsp:nvSpPr>
        <dsp:cNvPr id="0" name=""/>
        <dsp:cNvSpPr/>
      </dsp:nvSpPr>
      <dsp:spPr>
        <a:xfrm>
          <a:off x="171658" y="1895222"/>
          <a:ext cx="3710482" cy="86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87549-42A5-4805-A33F-C120A5AA5184}">
      <dsp:nvSpPr>
        <dsp:cNvPr id="0" name=""/>
        <dsp:cNvSpPr/>
      </dsp:nvSpPr>
      <dsp:spPr>
        <a:xfrm>
          <a:off x="257148" y="1976438"/>
          <a:ext cx="3710482" cy="863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F0"/>
              </a:solidFill>
            </a:rPr>
            <a:t>Совершение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rgbClr val="00B0F0"/>
              </a:solidFill>
            </a:rPr>
            <a:t>работы</a:t>
          </a:r>
          <a:endParaRPr lang="ru-RU" sz="2000" kern="1200" dirty="0">
            <a:solidFill>
              <a:srgbClr val="00B0F0"/>
            </a:solidFill>
          </a:endParaRPr>
        </a:p>
      </dsp:txBody>
      <dsp:txXfrm>
        <a:off x="257148" y="1976438"/>
        <a:ext cx="3710482" cy="863875"/>
      </dsp:txXfrm>
    </dsp:sp>
    <dsp:sp modelId="{0DF82553-2C7F-440D-A2FE-EC84B3D39289}">
      <dsp:nvSpPr>
        <dsp:cNvPr id="0" name=""/>
        <dsp:cNvSpPr/>
      </dsp:nvSpPr>
      <dsp:spPr>
        <a:xfrm>
          <a:off x="1127" y="2996740"/>
          <a:ext cx="2033826" cy="117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88247-0B96-4C8A-8697-082A9D51FAC8}">
      <dsp:nvSpPr>
        <dsp:cNvPr id="0" name=""/>
        <dsp:cNvSpPr/>
      </dsp:nvSpPr>
      <dsp:spPr>
        <a:xfrm>
          <a:off x="86618" y="3077956"/>
          <a:ext cx="2033826" cy="117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B050"/>
              </a:solidFill>
            </a:rPr>
            <a:t>теплопроводность</a:t>
          </a:r>
          <a:endParaRPr lang="ru-RU" sz="1700" kern="1200" dirty="0">
            <a:solidFill>
              <a:srgbClr val="00B050"/>
            </a:solidFill>
          </a:endParaRPr>
        </a:p>
      </dsp:txBody>
      <dsp:txXfrm>
        <a:off x="86618" y="3077956"/>
        <a:ext cx="2033826" cy="1174860"/>
      </dsp:txXfrm>
    </dsp:sp>
    <dsp:sp modelId="{01178030-F117-4095-9B69-0F0724AB33D4}">
      <dsp:nvSpPr>
        <dsp:cNvPr id="0" name=""/>
        <dsp:cNvSpPr/>
      </dsp:nvSpPr>
      <dsp:spPr>
        <a:xfrm>
          <a:off x="2242305" y="3028596"/>
          <a:ext cx="2084192" cy="117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BED6-A120-40A4-AEE8-218291CF4FF2}">
      <dsp:nvSpPr>
        <dsp:cNvPr id="0" name=""/>
        <dsp:cNvSpPr/>
      </dsp:nvSpPr>
      <dsp:spPr>
        <a:xfrm>
          <a:off x="2327796" y="3109812"/>
          <a:ext cx="2084192" cy="117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B050"/>
              </a:solidFill>
            </a:rPr>
            <a:t>конвекция</a:t>
          </a:r>
          <a:endParaRPr lang="ru-RU" sz="1700" kern="1200" dirty="0">
            <a:solidFill>
              <a:srgbClr val="00B050"/>
            </a:solidFill>
          </a:endParaRPr>
        </a:p>
      </dsp:txBody>
      <dsp:txXfrm>
        <a:off x="2327796" y="3109812"/>
        <a:ext cx="2084192" cy="1174860"/>
      </dsp:txXfrm>
    </dsp:sp>
    <dsp:sp modelId="{0D4A9B25-FFBF-431B-A1B9-DFC7ADF3E0D3}">
      <dsp:nvSpPr>
        <dsp:cNvPr id="0" name=""/>
        <dsp:cNvSpPr/>
      </dsp:nvSpPr>
      <dsp:spPr>
        <a:xfrm>
          <a:off x="4176079" y="1909093"/>
          <a:ext cx="3747375" cy="743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3EAE5-90A2-4B8A-B895-CE9531BC9310}">
      <dsp:nvSpPr>
        <dsp:cNvPr id="0" name=""/>
        <dsp:cNvSpPr/>
      </dsp:nvSpPr>
      <dsp:spPr>
        <a:xfrm>
          <a:off x="4261569" y="1990309"/>
          <a:ext cx="3747375" cy="74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</a:rPr>
            <a:t>теплообмен</a:t>
          </a:r>
          <a:endParaRPr lang="ru-RU" sz="1800" kern="1200" dirty="0">
            <a:solidFill>
              <a:srgbClr val="00B050"/>
            </a:solidFill>
          </a:endParaRPr>
        </a:p>
      </dsp:txBody>
      <dsp:txXfrm>
        <a:off x="4261569" y="1990309"/>
        <a:ext cx="3747375" cy="743216"/>
      </dsp:txXfrm>
    </dsp:sp>
    <dsp:sp modelId="{121E8ACF-C63D-4B8C-9173-1FE4DB2F3DC6}">
      <dsp:nvSpPr>
        <dsp:cNvPr id="0" name=""/>
        <dsp:cNvSpPr/>
      </dsp:nvSpPr>
      <dsp:spPr>
        <a:xfrm>
          <a:off x="4461109" y="2876081"/>
          <a:ext cx="3177316" cy="131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7E33E-9E72-49FD-B6E8-46DB7AE879E2}">
      <dsp:nvSpPr>
        <dsp:cNvPr id="0" name=""/>
        <dsp:cNvSpPr/>
      </dsp:nvSpPr>
      <dsp:spPr>
        <a:xfrm>
          <a:off x="4546599" y="2957297"/>
          <a:ext cx="3177316" cy="1314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B050"/>
              </a:solidFill>
            </a:rPr>
            <a:t>Лучистый теплообмен</a:t>
          </a:r>
          <a:endParaRPr lang="ru-RU" sz="1700" kern="1200" dirty="0">
            <a:solidFill>
              <a:srgbClr val="00B050"/>
            </a:solidFill>
          </a:endParaRPr>
        </a:p>
      </dsp:txBody>
      <dsp:txXfrm>
        <a:off x="4546599" y="2957297"/>
        <a:ext cx="3177316" cy="131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33AD33-9C68-488F-B133-1C0C991B7FA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0CEC06-DFF7-48AF-AFEC-F36B13EDC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>
            <a:off x="1638708" y="2694096"/>
            <a:ext cx="7079185" cy="2624731"/>
          </a:xfrm>
        </p:spPr>
        <p:txBody>
          <a:bodyPr/>
          <a:lstStyle/>
          <a:p>
            <a:r>
              <a:rPr lang="ru-RU" dirty="0" smtClean="0"/>
              <a:t>Виды теплообмена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Будет ли плавится лед на дне пробирки , если пробирку  </a:t>
            </a:r>
            <a:r>
              <a:rPr lang="ru-RU" sz="2800" dirty="0" smtClean="0">
                <a:solidFill>
                  <a:srgbClr val="FFFF00"/>
                </a:solidFill>
              </a:rPr>
              <a:t>нагреть  </a:t>
            </a:r>
            <a:r>
              <a:rPr lang="ru-RU" sz="2800" dirty="0" smtClean="0">
                <a:solidFill>
                  <a:srgbClr val="FFFF00"/>
                </a:solidFill>
              </a:rPr>
              <a:t>сверху?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3867167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Будет ли плавится лед на дне пробирки , если пробирку  </a:t>
            </a:r>
            <a:r>
              <a:rPr lang="ru-RU" sz="3100" dirty="0" smtClean="0">
                <a:solidFill>
                  <a:srgbClr val="FFFF00"/>
                </a:solidFill>
              </a:rPr>
              <a:t>нагреть </a:t>
            </a:r>
            <a:r>
              <a:rPr lang="ru-RU" sz="3100" dirty="0" smtClean="0">
                <a:solidFill>
                  <a:srgbClr val="FFFF00"/>
                </a:solidFill>
              </a:rPr>
              <a:t>сверху?  </a:t>
            </a:r>
            <a:r>
              <a:rPr lang="ru-RU" sz="3100" dirty="0" smtClean="0">
                <a:solidFill>
                  <a:srgbClr val="FF0000"/>
                </a:solidFill>
              </a:rPr>
              <a:t>Почему?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3867167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Так как при конвекции теплые  струи жидкости движутся вверх, верхний слой воды будет кипеть, тогда  как  нижние слои будут холодными 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Лучистый теплообмен</a:t>
            </a:r>
            <a:r>
              <a:rPr lang="ru-RU" dirty="0" smtClean="0"/>
              <a:t>: </a:t>
            </a:r>
            <a:r>
              <a:rPr lang="ru-RU" sz="3100" dirty="0" smtClean="0">
                <a:solidFill>
                  <a:srgbClr val="FFFF00"/>
                </a:solidFill>
              </a:rPr>
              <a:t>энергия переносится различными лучами, лучами Солнца или лучами испускаемыми нагретыми телами  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4163386" cy="508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Светлые и темные поверхности тел поглощают энергию по разному . Тела с темной поверхностью энергию поглощают  лучше, чем тела со светлой поверхностью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Почему  самолеты красят серебристой краской?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Почему разрыхляют почву?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 Зимой для почвы что лучше: когда есть снег или когда нет снега?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428868"/>
            <a:ext cx="5357850" cy="242889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Виды теплообмена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Теплопроводность: </a:t>
            </a:r>
            <a:r>
              <a:rPr lang="ru-RU" sz="2700" dirty="0" smtClean="0">
                <a:solidFill>
                  <a:srgbClr val="FFFF00"/>
                </a:solidFill>
              </a:rPr>
              <a:t>энергия передается от более нагретого участка тела к менее нагретому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572560" cy="464347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Теплопроводность различных веществ различна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 отношении к меди  теплопроводность 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железа в 5 раз меньше, у воды – в 658 раз меньше, у воздуха в 20000 раз меньше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Конвекция:</a:t>
            </a:r>
            <a:r>
              <a:rPr lang="ru-RU" dirty="0" smtClean="0"/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>энергия переносится потоками воздуха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389478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Конвекция в воде</a:t>
            </a:r>
            <a:r>
              <a:rPr lang="ru-RU" sz="2800" dirty="0" smtClean="0">
                <a:solidFill>
                  <a:srgbClr val="FFFF00"/>
                </a:solidFill>
              </a:rPr>
              <a:t>: горячие струи воды поднимаются вверх, на  поверхности вода чуть-чуть охлаждается и опускается вниз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373476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Конвекция в воздухе: </a:t>
            </a:r>
            <a:r>
              <a:rPr lang="ru-RU" sz="2700" dirty="0" smtClean="0">
                <a:solidFill>
                  <a:srgbClr val="FFFF00"/>
                </a:solidFill>
              </a:rPr>
              <a:t>холодные потоки воздуха нагреваются от батареи и поднимаются вверх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211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Виды теплообмена</vt:lpstr>
      <vt:lpstr>Слайд 2</vt:lpstr>
      <vt:lpstr>Слайд 3</vt:lpstr>
      <vt:lpstr>Теплопроводность: энергия передается от более нагретого участка тела к менее нагретому</vt:lpstr>
      <vt:lpstr>Теплопроводность различных веществ различна</vt:lpstr>
      <vt:lpstr>Слайд 6</vt:lpstr>
      <vt:lpstr>Конвекция: энергия переносится потоками воздуха</vt:lpstr>
      <vt:lpstr>Конвекция в воде: горячие струи воды поднимаются вверх, на  поверхности вода чуть-чуть охлаждается и опускается вниз</vt:lpstr>
      <vt:lpstr>Конвекция в воздухе: холодные потоки воздуха нагреваются от батареи и поднимаются вверх</vt:lpstr>
      <vt:lpstr>Будет ли плавится лед на дне пробирки , если пробирку  нагреть  сверху?   </vt:lpstr>
      <vt:lpstr>Будет ли плавится лед на дне пробирки , если пробирку  нагреть сверху?  Почему? </vt:lpstr>
      <vt:lpstr>Так как при конвекции теплые  струи жидкости движутся вверх, верхний слой воды будет кипеть, тогда  как  нижние слои будут холодными  </vt:lpstr>
      <vt:lpstr>Лучистый теплообмен: энергия переносится различными лучами, лучами Солнца или лучами испускаемыми нагретыми телами 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теплообмена</dc:title>
  <dc:creator>Lenovo</dc:creator>
  <cp:lastModifiedBy>Lenovo</cp:lastModifiedBy>
  <cp:revision>20</cp:revision>
  <dcterms:created xsi:type="dcterms:W3CDTF">2015-01-19T15:45:33Z</dcterms:created>
  <dcterms:modified xsi:type="dcterms:W3CDTF">2015-01-20T16:02:17Z</dcterms:modified>
</cp:coreProperties>
</file>