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BD3E-A74B-4366-BD34-77731B8BD08A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8132-1724-4DE7-A919-5257B8BA8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8132-1724-4DE7-A919-5257B8BA8E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F14E52-D17B-480C-B43B-2118705F5545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09B9D3-B3AF-48C6-BF1A-C8E50A1B4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9930"/>
            <a:ext cx="7211882" cy="533787"/>
          </a:xfrm>
        </p:spPr>
        <p:txBody>
          <a:bodyPr/>
          <a:lstStyle/>
          <a:p>
            <a:r>
              <a:rPr lang="ru-RU" dirty="0" smtClean="0"/>
              <a:t>Назовите фамилии физиков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000108"/>
            <a:ext cx="1928826" cy="24288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214422"/>
            <a:ext cx="1785950" cy="2357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428736"/>
            <a:ext cx="1643075" cy="20526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643314"/>
            <a:ext cx="2143140" cy="2857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58240">
            <a:off x="3065521" y="3820235"/>
            <a:ext cx="2162564" cy="27125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786190"/>
            <a:ext cx="2071702" cy="27193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Назовите элементы цепи</a:t>
            </a:r>
            <a:br>
              <a:rPr lang="ru-RU" sz="2400" dirty="0" smtClean="0"/>
            </a:br>
            <a:r>
              <a:rPr lang="ru-RU" sz="2400" dirty="0" smtClean="0"/>
              <a:t>2. Какие  ошибки  допущены  при сборке цепи?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6694" y="1743717"/>
            <a:ext cx="785024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а) резистор</a:t>
            </a:r>
          </a:p>
          <a:p>
            <a:r>
              <a:rPr lang="ru-RU" dirty="0" smtClean="0"/>
              <a:t>   б) лампочка</a:t>
            </a:r>
          </a:p>
          <a:p>
            <a:r>
              <a:rPr lang="ru-RU" dirty="0" smtClean="0"/>
              <a:t>   в) вольтметр</a:t>
            </a:r>
          </a:p>
          <a:p>
            <a:r>
              <a:rPr lang="ru-RU" dirty="0" smtClean="0"/>
              <a:t>   г) ключ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д</a:t>
            </a:r>
            <a:r>
              <a:rPr lang="ru-RU" dirty="0" smtClean="0"/>
              <a:t>) амперметр</a:t>
            </a:r>
          </a:p>
          <a:p>
            <a:r>
              <a:rPr lang="ru-RU" dirty="0" smtClean="0"/>
              <a:t>   е) источник тока</a:t>
            </a:r>
          </a:p>
          <a:p>
            <a:r>
              <a:rPr lang="ru-RU" dirty="0" smtClean="0"/>
              <a:t>2. вольтметр и амперметр соединены неправильно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357290" y="300037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находится за ширмой ?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071802" y="2428868"/>
            <a:ext cx="1571636" cy="19288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0.092  0.25 0.16667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2620355">
            <a:off x="2928926" y="2786058"/>
            <a:ext cx="1857388" cy="18573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715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Если  положить  листок  бумаги  на  край  стола  и  на  листок   поставить пустую   бутылку   горлышком   вниз  и  резким   движением   выдернут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листок ,  бутылка  остается  на  месте.   Почему ?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4"/>
            <a:ext cx="635798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резком выдергивании бумаги из под бутылки время взаимодействия  указанных  тел  мало,  поэтому  небольшая  сила  трения, действующая на бутылку, не может сообщить последней скорость в горизонтальном направлении. Практически бутылка  сохраняет состояние покоя по инерции.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mb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Как мы знаем  самопроизвольно  вода  двигаться  снизу вверх не может.</a:t>
            </a:r>
            <a:r>
              <a:rPr lang="ru-RU" dirty="0" smtClean="0"/>
              <a:t> </a:t>
            </a:r>
            <a:r>
              <a:rPr lang="ru-RU" sz="2700" dirty="0" smtClean="0"/>
              <a:t>Тогда объясните явление которое видно на рисунке </a:t>
            </a: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21276236">
            <a:off x="866704" y="1896657"/>
            <a:ext cx="7081328" cy="35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20935256">
            <a:off x="158438" y="1552976"/>
            <a:ext cx="8229600" cy="1462538"/>
          </a:xfrm>
        </p:spPr>
        <p:txBody>
          <a:bodyPr/>
          <a:lstStyle/>
          <a:p>
            <a:r>
              <a:rPr lang="ru-RU" dirty="0" smtClean="0"/>
              <a:t>Фонтан объясняется атмосферным давлением и разряжением, полученным в колбе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hecker dir="vert"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Расскажите, что изображено на каждом рисунке, какое физическое  явление используется или находит проявление, какое действие оно оказывает.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85784" y="1524000"/>
            <a:ext cx="6915306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Электромагнит переносит железные листы, используется магнит </a:t>
            </a:r>
            <a:r>
              <a:rPr lang="ru-RU" dirty="0" err="1" smtClean="0"/>
              <a:t>ное</a:t>
            </a:r>
            <a:r>
              <a:rPr lang="ru-RU" dirty="0" smtClean="0"/>
              <a:t> действие тока.</a:t>
            </a:r>
          </a:p>
          <a:p>
            <a:r>
              <a:rPr lang="ru-RU" dirty="0" smtClean="0"/>
              <a:t>В электросварке используется тепловое действие тока.</a:t>
            </a:r>
          </a:p>
          <a:p>
            <a:r>
              <a:rPr lang="ru-RU" dirty="0" smtClean="0"/>
              <a:t>Изолированный от земли электрометр имеет заряд.</a:t>
            </a:r>
          </a:p>
          <a:p>
            <a:r>
              <a:rPr lang="ru-RU" dirty="0" smtClean="0"/>
              <a:t>Увеличение давления нефти при накачивании воды основано на законе Паскаля.</a:t>
            </a:r>
          </a:p>
          <a:p>
            <a:r>
              <a:rPr lang="ru-RU" dirty="0" smtClean="0"/>
              <a:t>Магнитное поле вредно действует на правильный ход часов.</a:t>
            </a:r>
          </a:p>
          <a:p>
            <a:r>
              <a:rPr lang="ru-RU" dirty="0" smtClean="0"/>
              <a:t>Электрическое поле используется для очистки воздуха.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1. Галилей Галилео</a:t>
            </a:r>
          </a:p>
          <a:p>
            <a:r>
              <a:rPr lang="ru-RU" dirty="0" smtClean="0"/>
              <a:t>2. Исаак Ньютон</a:t>
            </a:r>
          </a:p>
          <a:p>
            <a:r>
              <a:rPr lang="ru-RU" dirty="0" smtClean="0"/>
              <a:t>3. Константин Циолковский</a:t>
            </a:r>
          </a:p>
          <a:p>
            <a:r>
              <a:rPr lang="ru-RU" dirty="0" smtClean="0"/>
              <a:t>4.Архимед</a:t>
            </a:r>
          </a:p>
          <a:p>
            <a:r>
              <a:rPr lang="ru-RU" dirty="0" smtClean="0"/>
              <a:t>5. Блез Паскаль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Эванджелиста</a:t>
            </a:r>
            <a:r>
              <a:rPr lang="ru-RU" dirty="0" smtClean="0"/>
              <a:t> Торричелли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Расскажите, что изображено на каждом рисунке, какое физическое  явление используется или находит проявление, какое действие оно оказывает.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4959" y="1524000"/>
            <a:ext cx="75940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smtClean="0"/>
              <a:t>плохом контакте происходит разрушение изоляции у про водника, обусловленное тепловым действием тока.</a:t>
            </a:r>
          </a:p>
          <a:p>
            <a:r>
              <a:rPr lang="ru-RU" dirty="0" smtClean="0"/>
              <a:t>Заземление бензовоза делается с целью предохранения от </a:t>
            </a:r>
            <a:r>
              <a:rPr lang="ru-RU" dirty="0" err="1" smtClean="0"/>
              <a:t>искро</a:t>
            </a:r>
            <a:r>
              <a:rPr lang="ru-RU" dirty="0" smtClean="0"/>
              <a:t> </a:t>
            </a:r>
            <a:r>
              <a:rPr lang="ru-RU" dirty="0" err="1" smtClean="0"/>
              <a:t>вого</a:t>
            </a:r>
            <a:r>
              <a:rPr lang="ru-RU" dirty="0" smtClean="0"/>
              <a:t> разряда, обусловленного электростатическими зарядами, возни </a:t>
            </a:r>
            <a:r>
              <a:rPr lang="ru-RU" dirty="0" err="1" smtClean="0"/>
              <a:t>кающими</a:t>
            </a:r>
            <a:r>
              <a:rPr lang="ru-RU" dirty="0" smtClean="0"/>
              <a:t> при движении бензовоза.</a:t>
            </a:r>
          </a:p>
          <a:p>
            <a:r>
              <a:rPr lang="ru-RU" dirty="0" smtClean="0"/>
              <a:t>В электрическую цепь входят два проводника одинаковой длины и сечения, но обладающие разным сопротивлением. Первый провод ник имеет большее сопротивление, и на нем больше напряжение; поэтому лампа, подключенная параллельно к нему, горит ярко.</a:t>
            </a:r>
          </a:p>
          <a:p>
            <a:r>
              <a:rPr lang="ru-RU" dirty="0" smtClean="0"/>
              <a:t>В автомобильной свече используется искровой разряд для </a:t>
            </a:r>
            <a:r>
              <a:rPr lang="ru-RU" dirty="0" smtClean="0"/>
              <a:t>воспламенения </a:t>
            </a:r>
            <a:r>
              <a:rPr lang="ru-RU" dirty="0" smtClean="0"/>
              <a:t>горючей смеси.</a:t>
            </a:r>
          </a:p>
          <a:p>
            <a:r>
              <a:rPr lang="ru-RU" dirty="0" smtClean="0"/>
              <a:t>Два разнородных электрода, опущенные в речную воду, образуют гальванический элемент; поэтому гальванометр, замыкающий электрическую цепь, обнаруживает ток.</a:t>
            </a:r>
          </a:p>
          <a:p>
            <a:r>
              <a:rPr lang="ru-RU" dirty="0" smtClean="0"/>
              <a:t>Проходя крутой поворот на большой скорости, автомобиль может по инерции съехать с дороги в кювет.</a:t>
            </a:r>
          </a:p>
          <a:p>
            <a:r>
              <a:rPr lang="ru-RU" dirty="0" smtClean="0"/>
              <a:t>Железный стержень штатива, находясь в магнитном поле Земли, намагничивается. Причем на нижнем конце образуется северный магнитный полюс, и он притягивает южный полюс магнитной стрелки. На верхнем — южный магнитный полюс, и он притягивает северный полюс магнитной стрелки.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1571616" cy="9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изображено на рисунке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643050"/>
            <a:ext cx="1000133" cy="24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164305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643050"/>
            <a:ext cx="1000132" cy="201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1643050"/>
            <a:ext cx="78581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1. Роликовый подшипник </a:t>
            </a:r>
          </a:p>
          <a:p>
            <a:r>
              <a:rPr lang="ru-RU" dirty="0" smtClean="0"/>
              <a:t>2. Шар Паскаля </a:t>
            </a:r>
          </a:p>
          <a:p>
            <a:r>
              <a:rPr lang="ru-RU" dirty="0" smtClean="0"/>
              <a:t>3. Строение молекул льда</a:t>
            </a:r>
          </a:p>
          <a:p>
            <a:r>
              <a:rPr lang="ru-RU" dirty="0" smtClean="0"/>
              <a:t>4. Подвижный блок</a:t>
            </a:r>
          </a:p>
          <a:p>
            <a:r>
              <a:rPr lang="ru-RU" dirty="0" smtClean="0"/>
              <a:t>5. Взаимодействие молекул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1749798"/>
            <a:ext cx="8229600" cy="412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Назовите элементы цепи и начертите схему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Батарея гальванических элементов</a:t>
            </a:r>
          </a:p>
          <a:p>
            <a:r>
              <a:rPr lang="ru-RU" dirty="0" smtClean="0"/>
              <a:t>2. Лампочка</a:t>
            </a:r>
          </a:p>
          <a:p>
            <a:r>
              <a:rPr lang="ru-RU" dirty="0" smtClean="0"/>
              <a:t>3. Вольтметр</a:t>
            </a:r>
          </a:p>
          <a:p>
            <a:r>
              <a:rPr lang="ru-RU" dirty="0" smtClean="0"/>
              <a:t>4. Реостат </a:t>
            </a:r>
          </a:p>
          <a:p>
            <a:r>
              <a:rPr lang="ru-RU" dirty="0" smtClean="0"/>
              <a:t>5. переключатель</a:t>
            </a:r>
          </a:p>
          <a:p>
            <a:r>
              <a:rPr lang="ru-RU" dirty="0" smtClean="0"/>
              <a:t>6. соединительные провода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00174"/>
            <a:ext cx="721523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566765" y="1524000"/>
            <a:ext cx="60104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Как называется прибор для измерения объема?</a:t>
            </a:r>
            <a:br>
              <a:rPr lang="ru-RU" sz="2400" dirty="0" smtClean="0"/>
            </a:br>
            <a:r>
              <a:rPr lang="ru-RU" sz="2400" dirty="0" smtClean="0"/>
              <a:t>2. Чему равен объем шара?</a:t>
            </a:r>
            <a:br>
              <a:rPr lang="ru-RU" sz="2400" dirty="0" smtClean="0"/>
            </a:br>
            <a:r>
              <a:rPr lang="ru-RU" sz="2400" dirty="0" smtClean="0"/>
              <a:t>3. Почему термометры показывают разные значения?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Мензурка</a:t>
            </a:r>
          </a:p>
          <a:p>
            <a:r>
              <a:rPr lang="ru-RU" dirty="0" smtClean="0"/>
              <a:t>2. 10 мл</a:t>
            </a:r>
          </a:p>
          <a:p>
            <a:r>
              <a:rPr lang="ru-RU" dirty="0" smtClean="0"/>
              <a:t>3. До опускания в воду шар был нагрет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3" name="drumroll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517</Words>
  <Application>Microsoft Office PowerPoint</Application>
  <PresentationFormat>Экран (4:3)</PresentationFormat>
  <Paragraphs>74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          </vt:lpstr>
      <vt:lpstr>Слайд 2</vt:lpstr>
      <vt:lpstr>Что изображено на рисунке</vt:lpstr>
      <vt:lpstr>Слайд 4</vt:lpstr>
      <vt:lpstr>Назовите элементы цепи и начертите схему</vt:lpstr>
      <vt:lpstr>Слайд 6</vt:lpstr>
      <vt:lpstr>Слайд 7</vt:lpstr>
      <vt:lpstr>1. Как называется прибор для измерения объема? 2. Чему равен объем шара? 3. Почему термометры показывают разные значения?</vt:lpstr>
      <vt:lpstr>Слайд 9</vt:lpstr>
      <vt:lpstr>1. Назовите элементы цепи 2. Какие  ошибки  допущены  при сборке цепи?</vt:lpstr>
      <vt:lpstr>Слайд 11</vt:lpstr>
      <vt:lpstr>Что находится за ширмой ?</vt:lpstr>
      <vt:lpstr>Слайд 13</vt:lpstr>
      <vt:lpstr>Если  положить  листок  бумаги  на  край  стола  и  на  листок   поставить пустую   бутылку   горлышком   вниз  и  резким   движением   выдернут листок ,  бутылка  остается  на  месте.   Почему ?</vt:lpstr>
      <vt:lpstr>Слайд 15</vt:lpstr>
      <vt:lpstr>Как мы знаем  самопроизвольно  вода  двигаться  снизу вверх не может. Тогда объясните явление которое видно на рисунке </vt:lpstr>
      <vt:lpstr>Слайд 17</vt:lpstr>
      <vt:lpstr>Расскажите, что изображено на каждом рисунке, какое физическое  явление используется или находит проявление, какое действие оно оказывает.</vt:lpstr>
      <vt:lpstr>Слайд 19</vt:lpstr>
      <vt:lpstr>Расскажите, что изображено на каждом рисунке, какое физическое  явление используется или находит проявление, какое действие оно оказывает.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физик</dc:creator>
  <cp:lastModifiedBy>физик</cp:lastModifiedBy>
  <cp:revision>34</cp:revision>
  <dcterms:created xsi:type="dcterms:W3CDTF">2010-12-24T11:36:12Z</dcterms:created>
  <dcterms:modified xsi:type="dcterms:W3CDTF">2010-01-18T09:23:00Z</dcterms:modified>
</cp:coreProperties>
</file>