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5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7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4DBD3E-A74B-4366-BD34-77731B8BD08A}" type="datetimeFigureOut">
              <a:rPr lang="ru-RU" smtClean="0"/>
              <a:pPr/>
              <a:t>18.01.2010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338132-1724-4DE7-A919-5257B8BA8E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38132-1724-4DE7-A919-5257B8BA8E6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38132-1724-4DE7-A919-5257B8BA8E6E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38132-1724-4DE7-A919-5257B8BA8E6E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38132-1724-4DE7-A919-5257B8BA8E6E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38132-1724-4DE7-A919-5257B8BA8E6E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38132-1724-4DE7-A919-5257B8BA8E6E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38132-1724-4DE7-A919-5257B8BA8E6E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38132-1724-4DE7-A919-5257B8BA8E6E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38132-1724-4DE7-A919-5257B8BA8E6E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38132-1724-4DE7-A919-5257B8BA8E6E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38132-1724-4DE7-A919-5257B8BA8E6E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38132-1724-4DE7-A919-5257B8BA8E6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38132-1724-4DE7-A919-5257B8BA8E6E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38132-1724-4DE7-A919-5257B8BA8E6E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38132-1724-4DE7-A919-5257B8BA8E6E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38132-1724-4DE7-A919-5257B8BA8E6E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38132-1724-4DE7-A919-5257B8BA8E6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38132-1724-4DE7-A919-5257B8BA8E6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38132-1724-4DE7-A919-5257B8BA8E6E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38132-1724-4DE7-A919-5257B8BA8E6E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38132-1724-4DE7-A919-5257B8BA8E6E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14E52-D17B-480C-B43B-2118705F5545}" type="datetimeFigureOut">
              <a:rPr lang="ru-RU" smtClean="0"/>
              <a:pPr/>
              <a:t>18.01.2010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309B9D3-B3AF-48C6-BF1A-C8E50A1B48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14E52-D17B-480C-B43B-2118705F5545}" type="datetimeFigureOut">
              <a:rPr lang="ru-RU" smtClean="0"/>
              <a:pPr/>
              <a:t>18.01.2010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9B9D3-B3AF-48C6-BF1A-C8E50A1B4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14E52-D17B-480C-B43B-2118705F5545}" type="datetimeFigureOut">
              <a:rPr lang="ru-RU" smtClean="0"/>
              <a:pPr/>
              <a:t>18.01.2010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9B9D3-B3AF-48C6-BF1A-C8E50A1B4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7F14E52-D17B-480C-B43B-2118705F5545}" type="datetimeFigureOut">
              <a:rPr lang="ru-RU" smtClean="0"/>
              <a:pPr/>
              <a:t>18.01.2010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C309B9D3-B3AF-48C6-BF1A-C8E50A1B48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14E52-D17B-480C-B43B-2118705F5545}" type="datetimeFigureOut">
              <a:rPr lang="ru-RU" smtClean="0"/>
              <a:pPr/>
              <a:t>18.01.2010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9B9D3-B3AF-48C6-BF1A-C8E50A1B48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14E52-D17B-480C-B43B-2118705F5545}" type="datetimeFigureOut">
              <a:rPr lang="ru-RU" smtClean="0"/>
              <a:pPr/>
              <a:t>18.01.2010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9B9D3-B3AF-48C6-BF1A-C8E50A1B48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9B9D3-B3AF-48C6-BF1A-C8E50A1B48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14E52-D17B-480C-B43B-2118705F5545}" type="datetimeFigureOut">
              <a:rPr lang="ru-RU" smtClean="0"/>
              <a:pPr/>
              <a:t>18.01.2010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14E52-D17B-480C-B43B-2118705F5545}" type="datetimeFigureOut">
              <a:rPr lang="ru-RU" smtClean="0"/>
              <a:pPr/>
              <a:t>18.01.2010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9B9D3-B3AF-48C6-BF1A-C8E50A1B48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14E52-D17B-480C-B43B-2118705F5545}" type="datetimeFigureOut">
              <a:rPr lang="ru-RU" smtClean="0"/>
              <a:pPr/>
              <a:t>18.01.2010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9B9D3-B3AF-48C6-BF1A-C8E50A1B4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7F14E52-D17B-480C-B43B-2118705F5545}" type="datetimeFigureOut">
              <a:rPr lang="ru-RU" smtClean="0"/>
              <a:pPr/>
              <a:t>18.01.2010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309B9D3-B3AF-48C6-BF1A-C8E50A1B48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14E52-D17B-480C-B43B-2118705F5545}" type="datetimeFigureOut">
              <a:rPr lang="ru-RU" smtClean="0"/>
              <a:pPr/>
              <a:t>18.01.2010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309B9D3-B3AF-48C6-BF1A-C8E50A1B48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7F14E52-D17B-480C-B43B-2118705F5545}" type="datetimeFigureOut">
              <a:rPr lang="ru-RU" smtClean="0"/>
              <a:pPr/>
              <a:t>18.01.2010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C309B9D3-B3AF-48C6-BF1A-C8E50A1B48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3.wav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389930"/>
            <a:ext cx="7211882" cy="533787"/>
          </a:xfrm>
        </p:spPr>
        <p:txBody>
          <a:bodyPr/>
          <a:lstStyle/>
          <a:p>
            <a:r>
              <a:rPr lang="ru-RU" dirty="0" smtClean="0"/>
              <a:t>Назовите фамилии физиков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         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1000108"/>
            <a:ext cx="1928826" cy="242889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1214422"/>
            <a:ext cx="1785950" cy="235745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2264" y="1428736"/>
            <a:ext cx="1643075" cy="205263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3643314"/>
            <a:ext cx="2143140" cy="285752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258240">
            <a:off x="3065521" y="3820235"/>
            <a:ext cx="2162564" cy="271253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143636" y="3786190"/>
            <a:ext cx="2071702" cy="271938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newsflash/>
    <p:sndAc>
      <p:stSnd>
        <p:snd r:embed="rId3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1. Назовите элементы цепи</a:t>
            </a:r>
            <a:br>
              <a:rPr lang="ru-RU" sz="2400" dirty="0" smtClean="0"/>
            </a:br>
            <a:r>
              <a:rPr lang="ru-RU" sz="2400" dirty="0" smtClean="0"/>
              <a:t>2. Какие  ошибки  допущены  при сборке цепи?</a:t>
            </a:r>
            <a:endParaRPr lang="ru-RU" sz="2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76694" y="1743717"/>
            <a:ext cx="7850248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newsflash/>
    <p:sndAc>
      <p:stSnd>
        <p:snd r:embed="rId3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а) резистор</a:t>
            </a:r>
          </a:p>
          <a:p>
            <a:r>
              <a:rPr lang="ru-RU" dirty="0" smtClean="0"/>
              <a:t>   б) лампочка</a:t>
            </a:r>
          </a:p>
          <a:p>
            <a:r>
              <a:rPr lang="ru-RU" dirty="0" smtClean="0"/>
              <a:t>   в) вольтметр</a:t>
            </a:r>
          </a:p>
          <a:p>
            <a:r>
              <a:rPr lang="ru-RU" dirty="0" smtClean="0"/>
              <a:t>   г) ключ</a:t>
            </a:r>
          </a:p>
          <a:p>
            <a:r>
              <a:rPr lang="ru-RU" dirty="0" smtClean="0"/>
              <a:t>   </a:t>
            </a:r>
            <a:r>
              <a:rPr lang="ru-RU" dirty="0" err="1" smtClean="0"/>
              <a:t>д</a:t>
            </a:r>
            <a:r>
              <a:rPr lang="ru-RU" dirty="0" smtClean="0"/>
              <a:t>) амперметр</a:t>
            </a:r>
          </a:p>
          <a:p>
            <a:r>
              <a:rPr lang="ru-RU" dirty="0" smtClean="0"/>
              <a:t>   е) источник тока</a:t>
            </a:r>
          </a:p>
          <a:p>
            <a:r>
              <a:rPr lang="ru-RU" dirty="0" smtClean="0"/>
              <a:t>2. вольтметр и амперметр соединены неправильно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wheel spokes="8"/>
    <p:sndAc>
      <p:stSnd>
        <p:snd r:embed="rId3" name="applause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узел 3"/>
          <p:cNvSpPr/>
          <p:nvPr/>
        </p:nvSpPr>
        <p:spPr>
          <a:xfrm>
            <a:off x="1357290" y="3000372"/>
            <a:ext cx="357190" cy="42862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находится за ширмой ?</a:t>
            </a:r>
            <a:endParaRPr lang="ru-RU" dirty="0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3071802" y="2428868"/>
            <a:ext cx="1571636" cy="192882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3" name="wind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125 0  C 0.181 0  0.25 0.092  0.25 0.16667  L 0.25 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ый треугольник 3"/>
          <p:cNvSpPr/>
          <p:nvPr/>
        </p:nvSpPr>
        <p:spPr>
          <a:xfrm rot="2620355">
            <a:off x="2928926" y="2786058"/>
            <a:ext cx="1857388" cy="1857388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/>
    <p:sndAc>
      <p:stSnd>
        <p:snd r:embed="rId3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871558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2"/>
                </a:solidFill>
              </a:rPr>
              <a:t>Если  положить  листок  бумаги  на  край  стола  и  на  листок   поставить пустую   бутылку   горлышком   вниз  и  резким   движением   выдернут</a:t>
            </a:r>
            <a:br>
              <a:rPr lang="ru-RU" sz="2000" dirty="0" smtClean="0">
                <a:solidFill>
                  <a:schemeClr val="bg2"/>
                </a:solidFill>
              </a:rPr>
            </a:br>
            <a:r>
              <a:rPr lang="ru-RU" sz="2000" dirty="0" smtClean="0">
                <a:solidFill>
                  <a:schemeClr val="bg2"/>
                </a:solidFill>
              </a:rPr>
              <a:t>листок ,  бутылка  остается  на  месте.   Почему ?</a:t>
            </a:r>
            <a:endParaRPr lang="ru-RU" sz="2000" dirty="0">
              <a:solidFill>
                <a:schemeClr val="bg2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071538" y="1500174"/>
            <a:ext cx="6357981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newsflash/>
    <p:sndAc>
      <p:stSnd>
        <p:snd r:embed="rId3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резком выдергивании бумаги из под бутылки время взаимодействия  указанных  тел  мало,  поэтому  небольшая  сила  трения, действующая на бутылку, не может сообщить последней скорость в горизонтальном направлении. Практически бутылка  сохраняет состояние покоя по инерции.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mb/>
    <p:sndAc>
      <p:stSnd>
        <p:snd r:embed="rId3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>Как мы знаем  самопроизвольно  вода  двигаться  снизу вверх не может.</a:t>
            </a:r>
            <a:r>
              <a:rPr lang="ru-RU" dirty="0" smtClean="0"/>
              <a:t> </a:t>
            </a:r>
            <a:r>
              <a:rPr lang="ru-RU" sz="2700" dirty="0" smtClean="0"/>
              <a:t>Тогда объясните явление которое видно на рисунке </a:t>
            </a:r>
            <a:endParaRPr lang="ru-RU" sz="27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 rot="21276236">
            <a:off x="866704" y="1896657"/>
            <a:ext cx="7081328" cy="357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strips dir="ru"/>
    <p:sndAc>
      <p:stSnd>
        <p:snd r:embed="rId3" name="push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 rot="20935256">
            <a:off x="158438" y="1552976"/>
            <a:ext cx="8229600" cy="1462538"/>
          </a:xfrm>
        </p:spPr>
        <p:txBody>
          <a:bodyPr/>
          <a:lstStyle/>
          <a:p>
            <a:r>
              <a:rPr lang="ru-RU" dirty="0" smtClean="0"/>
              <a:t>Фонтан объясняется атмосферным давлением и разряжением, полученным в колбе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hecker dir="vert"/>
    <p:sndAc>
      <p:stSnd>
        <p:snd r:embed="rId3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Расскажите, что изображено на каждом рисунке, какое физическое  явление используется или находит проявление, какое действие оно оказывает.</a:t>
            </a:r>
            <a:endParaRPr lang="ru-RU" sz="24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585784" y="1524000"/>
            <a:ext cx="6915306" cy="4833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newsflash/>
    <p:sndAc>
      <p:stSnd>
        <p:snd r:embed="rId3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Электромагнит переносит железные листы, используется магнит </a:t>
            </a:r>
            <a:r>
              <a:rPr lang="ru-RU" dirty="0" err="1" smtClean="0"/>
              <a:t>ное</a:t>
            </a:r>
            <a:r>
              <a:rPr lang="ru-RU" dirty="0" smtClean="0"/>
              <a:t> действие тока.</a:t>
            </a:r>
          </a:p>
          <a:p>
            <a:r>
              <a:rPr lang="ru-RU" dirty="0" smtClean="0"/>
              <a:t>В электросварке используется тепловое действие тока.</a:t>
            </a:r>
          </a:p>
          <a:p>
            <a:r>
              <a:rPr lang="ru-RU" dirty="0" smtClean="0"/>
              <a:t>Изолированный от земли электрометр имеет заряд.</a:t>
            </a:r>
          </a:p>
          <a:p>
            <a:r>
              <a:rPr lang="ru-RU" dirty="0" smtClean="0"/>
              <a:t>Увеличение давления нефти при накачивании воды основано на законе Паскаля.</a:t>
            </a:r>
          </a:p>
          <a:p>
            <a:r>
              <a:rPr lang="ru-RU" dirty="0" smtClean="0"/>
              <a:t>Магнитное поле вредно действует на правильный ход часов.</a:t>
            </a:r>
          </a:p>
          <a:p>
            <a:r>
              <a:rPr lang="ru-RU" dirty="0" smtClean="0"/>
              <a:t>Электрическое поле используется для очистки воздуха.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heel spokes="8"/>
    <p:sndAc>
      <p:stSnd>
        <p:snd r:embed="rId3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1. Галилей Галилео</a:t>
            </a:r>
          </a:p>
          <a:p>
            <a:r>
              <a:rPr lang="ru-RU" dirty="0" smtClean="0"/>
              <a:t>2. Исаак Ньютон</a:t>
            </a:r>
          </a:p>
          <a:p>
            <a:r>
              <a:rPr lang="ru-RU" dirty="0" smtClean="0"/>
              <a:t>3. Константин Циолковский</a:t>
            </a:r>
          </a:p>
          <a:p>
            <a:r>
              <a:rPr lang="ru-RU" dirty="0" smtClean="0"/>
              <a:t>4.Архимед</a:t>
            </a:r>
          </a:p>
          <a:p>
            <a:r>
              <a:rPr lang="ru-RU" dirty="0" smtClean="0"/>
              <a:t>5. Блез Паскаль</a:t>
            </a:r>
          </a:p>
          <a:p>
            <a:r>
              <a:rPr lang="ru-RU" dirty="0" smtClean="0"/>
              <a:t>6. </a:t>
            </a:r>
            <a:r>
              <a:rPr lang="ru-RU" dirty="0" err="1" smtClean="0"/>
              <a:t>Эванджелиста</a:t>
            </a:r>
            <a:r>
              <a:rPr lang="ru-RU" dirty="0" smtClean="0"/>
              <a:t> Торричелли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3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Расскажите, что изображено на каждом рисунке, какое физическое  явление используется или находит проявление, какое действие оно оказывает.</a:t>
            </a:r>
            <a:endParaRPr lang="ru-RU" sz="2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74959" y="1524000"/>
            <a:ext cx="7594082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mb/>
    <p:sndAc>
      <p:stSnd>
        <p:snd r:embed="rId3" name="voltag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При </a:t>
            </a:r>
            <a:r>
              <a:rPr lang="ru-RU" dirty="0" smtClean="0"/>
              <a:t>плохом контакте происходит разрушение изоляции у про водника, обусловленное тепловым действием тока.</a:t>
            </a:r>
          </a:p>
          <a:p>
            <a:r>
              <a:rPr lang="ru-RU" dirty="0" smtClean="0"/>
              <a:t>Заземление бензовоза делается с целью предохранения от </a:t>
            </a:r>
            <a:r>
              <a:rPr lang="ru-RU" dirty="0" err="1" smtClean="0"/>
              <a:t>искро</a:t>
            </a:r>
            <a:r>
              <a:rPr lang="ru-RU" dirty="0" smtClean="0"/>
              <a:t> </a:t>
            </a:r>
            <a:r>
              <a:rPr lang="ru-RU" dirty="0" err="1" smtClean="0"/>
              <a:t>вого</a:t>
            </a:r>
            <a:r>
              <a:rPr lang="ru-RU" dirty="0" smtClean="0"/>
              <a:t> разряда, обусловленного электростатическими зарядами, возни </a:t>
            </a:r>
            <a:r>
              <a:rPr lang="ru-RU" dirty="0" err="1" smtClean="0"/>
              <a:t>кающими</a:t>
            </a:r>
            <a:r>
              <a:rPr lang="ru-RU" dirty="0" smtClean="0"/>
              <a:t> при движении бензовоза.</a:t>
            </a:r>
          </a:p>
          <a:p>
            <a:r>
              <a:rPr lang="ru-RU" dirty="0" smtClean="0"/>
              <a:t>В электрическую цепь входят два проводника одинаковой длины и сечения, но обладающие разным сопротивлением. Первый провод ник имеет большее сопротивление, и на нем больше напряжение; поэтому лампа, подключенная параллельно к нему, горит ярко.</a:t>
            </a:r>
          </a:p>
          <a:p>
            <a:r>
              <a:rPr lang="ru-RU" dirty="0" smtClean="0"/>
              <a:t>В автомобильной свече используется искровой разряд для </a:t>
            </a:r>
            <a:r>
              <a:rPr lang="ru-RU" dirty="0" smtClean="0"/>
              <a:t>воспламенения </a:t>
            </a:r>
            <a:r>
              <a:rPr lang="ru-RU" dirty="0" smtClean="0"/>
              <a:t>горючей смеси.</a:t>
            </a:r>
          </a:p>
          <a:p>
            <a:r>
              <a:rPr lang="ru-RU" dirty="0" smtClean="0"/>
              <a:t>Два разнородных электрода, опущенные в речную воду, образуют гальванический элемент; поэтому гальванометр, замыкающий электрическую цепь, обнаруживает ток.</a:t>
            </a:r>
          </a:p>
          <a:p>
            <a:r>
              <a:rPr lang="ru-RU" dirty="0" smtClean="0"/>
              <a:t>Проходя крутой поворот на большой скорости, автомобиль может по инерции съехать с дороги в кювет.</a:t>
            </a:r>
          </a:p>
          <a:p>
            <a:r>
              <a:rPr lang="ru-RU" dirty="0" smtClean="0"/>
              <a:t>Железный стержень штатива, находясь в магнитном поле Земли, намагничивается. Причем на нижнем конце образуется северный магнитный полюс, и он притягивает южный полюс магнитной стрелки. На верхнем — южный магнитный полюс, и он притягивает северный полюс магнитной стрелки.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strips dir="ru"/>
    <p:sndAc>
      <p:stSnd>
        <p:snd r:embed="rId3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1643050"/>
            <a:ext cx="1571616" cy="909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изображено на рисунке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298" y="1643050"/>
            <a:ext cx="1000133" cy="2424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00496" y="1643050"/>
            <a:ext cx="128588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1643050"/>
            <a:ext cx="1000132" cy="2019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72330" y="1643050"/>
            <a:ext cx="785818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diamond/>
    <p:sndAc>
      <p:stSnd>
        <p:snd r:embed="rId3" name="explode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1. Роликовый подшипник </a:t>
            </a:r>
          </a:p>
          <a:p>
            <a:r>
              <a:rPr lang="ru-RU" dirty="0" smtClean="0"/>
              <a:t>2. Шар Паскаля </a:t>
            </a:r>
          </a:p>
          <a:p>
            <a:r>
              <a:rPr lang="ru-RU" dirty="0" smtClean="0"/>
              <a:t>3. Строение молекул льда</a:t>
            </a:r>
          </a:p>
          <a:p>
            <a:r>
              <a:rPr lang="ru-RU" dirty="0" smtClean="0"/>
              <a:t>4. Подвижный блок</a:t>
            </a:r>
          </a:p>
          <a:p>
            <a:r>
              <a:rPr lang="ru-RU" dirty="0" smtClean="0"/>
              <a:t>5. Взаимодействие молекул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3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457200" y="1749798"/>
            <a:ext cx="8229600" cy="4120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Назовите элементы цепи и начертите схему</a:t>
            </a:r>
            <a:endParaRPr lang="ru-RU" dirty="0"/>
          </a:p>
        </p:txBody>
      </p:sp>
    </p:spTree>
  </p:cSld>
  <p:clrMapOvr>
    <a:masterClrMapping/>
  </p:clrMapOvr>
  <p:transition>
    <p:sndAc>
      <p:stSnd>
        <p:snd r:embed="rId3" name="drumroll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Батарея гальванических элементов</a:t>
            </a:r>
          </a:p>
          <a:p>
            <a:r>
              <a:rPr lang="ru-RU" dirty="0" smtClean="0"/>
              <a:t>2. Лампочка</a:t>
            </a:r>
          </a:p>
          <a:p>
            <a:r>
              <a:rPr lang="ru-RU" dirty="0" smtClean="0"/>
              <a:t>3. Вольтметр</a:t>
            </a:r>
          </a:p>
          <a:p>
            <a:r>
              <a:rPr lang="ru-RU" dirty="0" smtClean="0"/>
              <a:t>4. Реостат </a:t>
            </a:r>
          </a:p>
          <a:p>
            <a:r>
              <a:rPr lang="ru-RU" dirty="0" smtClean="0"/>
              <a:t>5. переключатель</a:t>
            </a:r>
          </a:p>
          <a:p>
            <a:r>
              <a:rPr lang="ru-RU" dirty="0" smtClean="0"/>
              <a:t>6. соединительные провода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3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071538" y="1500174"/>
            <a:ext cx="7215238" cy="4143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newsflash/>
    <p:sndAc>
      <p:stSnd>
        <p:snd r:embed="rId3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 bwMode="auto">
          <a:xfrm>
            <a:off x="1566765" y="1524000"/>
            <a:ext cx="601046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1. Как называется прибор для измерения объема?</a:t>
            </a:r>
            <a:br>
              <a:rPr lang="ru-RU" sz="2400" dirty="0" smtClean="0"/>
            </a:br>
            <a:r>
              <a:rPr lang="ru-RU" sz="2400" dirty="0" smtClean="0"/>
              <a:t>2. Чему равен объем шара?</a:t>
            </a:r>
            <a:br>
              <a:rPr lang="ru-RU" sz="2400" dirty="0" smtClean="0"/>
            </a:br>
            <a:r>
              <a:rPr lang="ru-RU" sz="2400" dirty="0" smtClean="0"/>
              <a:t>3. Почему термометры показывают разные значения?</a:t>
            </a:r>
            <a:endParaRPr lang="ru-RU" sz="2400" dirty="0"/>
          </a:p>
        </p:txBody>
      </p:sp>
    </p:spTree>
  </p:cSld>
  <p:clrMapOvr>
    <a:masterClrMapping/>
  </p:clrMapOvr>
  <p:transition>
    <p:sndAc>
      <p:stSnd>
        <p:snd r:embed="rId3" name="drumroll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Мензурка</a:t>
            </a:r>
          </a:p>
          <a:p>
            <a:r>
              <a:rPr lang="ru-RU" dirty="0" smtClean="0"/>
              <a:t>2. 10 мл</a:t>
            </a:r>
          </a:p>
          <a:p>
            <a:r>
              <a:rPr lang="ru-RU" dirty="0" smtClean="0"/>
              <a:t>3. До опускания в воду шар был нагрет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heel spokes="8"/>
    <p:sndAc>
      <p:stSnd>
        <p:snd r:embed="rId3" name="drumroll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</TotalTime>
  <Words>517</Words>
  <Application>Microsoft Office PowerPoint</Application>
  <PresentationFormat>Экран (4:3)</PresentationFormat>
  <Paragraphs>74</Paragraphs>
  <Slides>21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Бумажная</vt:lpstr>
      <vt:lpstr>           </vt:lpstr>
      <vt:lpstr>Слайд 2</vt:lpstr>
      <vt:lpstr>Что изображено на рисунке</vt:lpstr>
      <vt:lpstr>Слайд 4</vt:lpstr>
      <vt:lpstr>Назовите элементы цепи и начертите схему</vt:lpstr>
      <vt:lpstr>Слайд 6</vt:lpstr>
      <vt:lpstr>Слайд 7</vt:lpstr>
      <vt:lpstr>1. Как называется прибор для измерения объема? 2. Чему равен объем шара? 3. Почему термометры показывают разные значения?</vt:lpstr>
      <vt:lpstr>Слайд 9</vt:lpstr>
      <vt:lpstr>1. Назовите элементы цепи 2. Какие  ошибки  допущены  при сборке цепи?</vt:lpstr>
      <vt:lpstr>Слайд 11</vt:lpstr>
      <vt:lpstr>Что находится за ширмой ?</vt:lpstr>
      <vt:lpstr>Слайд 13</vt:lpstr>
      <vt:lpstr>Если  положить  листок  бумаги  на  край  стола  и  на  листок   поставить пустую   бутылку   горлышком   вниз  и  резким   движением   выдернут листок ,  бутылка  остается  на  месте.   Почему ?</vt:lpstr>
      <vt:lpstr>Слайд 15</vt:lpstr>
      <vt:lpstr>Как мы знаем  самопроизвольно  вода  двигаться  снизу вверх не может. Тогда объясните явление которое видно на рисунке </vt:lpstr>
      <vt:lpstr>Слайд 17</vt:lpstr>
      <vt:lpstr>Расскажите, что изображено на каждом рисунке, какое физическое  явление используется или находит проявление, какое действие оно оказывает.</vt:lpstr>
      <vt:lpstr>Слайд 19</vt:lpstr>
      <vt:lpstr>Расскажите, что изображено на каждом рисунке, какое физическое  явление используется или находит проявление, какое действие оно оказывает.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физик</dc:creator>
  <cp:lastModifiedBy>физик</cp:lastModifiedBy>
  <cp:revision>34</cp:revision>
  <dcterms:created xsi:type="dcterms:W3CDTF">2010-12-24T11:36:12Z</dcterms:created>
  <dcterms:modified xsi:type="dcterms:W3CDTF">2010-01-18T09:23:00Z</dcterms:modified>
</cp:coreProperties>
</file>